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38404800" cy="27432000"/>
  <p:notesSz cx="6858000" cy="9144000"/>
  <p:embeddedFontLst>
    <p:embeddedFont>
      <p:font typeface="Archivo Black" charset="1" panose="020B0A03020202020B04"/>
      <p:regular r:id="rId23"/>
    </p:embeddedFont>
    <p:embeddedFont>
      <p:font typeface="Garet Bold" charset="1" panose="00000000000000000000"/>
      <p:regular r:id="rId24"/>
    </p:embeddedFont>
    <p:embeddedFont>
      <p:font typeface="Montserrat" charset="1" panose="00000500000000000000"/>
      <p:regular r:id="rId25"/>
    </p:embeddedFont>
    <p:embeddedFont>
      <p:font typeface="Montserrat Bold" charset="1" panose="00000600000000000000"/>
      <p:regular r:id="rId26"/>
    </p:embeddedFont>
    <p:embeddedFont>
      <p:font typeface="Avenir" charset="1" panose="020B0503020203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4.jpeg" Type="http://schemas.openxmlformats.org/officeDocument/2006/relationships/image"/><Relationship Id="rId3" Target="../media/VAHE4VDARLA.mp4" Type="http://schemas.openxmlformats.org/officeDocument/2006/relationships/video"/><Relationship Id="rId4" Target="../media/VAHE4VDARLA.mp4" Type="http://schemas.microsoft.com/office/2007/relationships/media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6.jpe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00" Target="../media/image107.svg" Type="http://schemas.openxmlformats.org/officeDocument/2006/relationships/image"/><Relationship Id="rId101" Target="../media/image108.png" Type="http://schemas.openxmlformats.org/officeDocument/2006/relationships/image"/><Relationship Id="rId102" Target="../media/image109.svg" Type="http://schemas.openxmlformats.org/officeDocument/2006/relationships/image"/><Relationship Id="rId103" Target="../media/image110.png" Type="http://schemas.openxmlformats.org/officeDocument/2006/relationships/image"/><Relationship Id="rId104" Target="../media/image111.svg" Type="http://schemas.openxmlformats.org/officeDocument/2006/relationships/image"/><Relationship Id="rId105" Target="../media/image112.png" Type="http://schemas.openxmlformats.org/officeDocument/2006/relationships/image"/><Relationship Id="rId106" Target="../media/image113.svg" Type="http://schemas.openxmlformats.org/officeDocument/2006/relationships/image"/><Relationship Id="rId107" Target="../media/image114.png" Type="http://schemas.openxmlformats.org/officeDocument/2006/relationships/image"/><Relationship Id="rId108" Target="../media/image115.png" Type="http://schemas.openxmlformats.org/officeDocument/2006/relationships/image"/><Relationship Id="rId109" Target="../media/image116.svg" Type="http://schemas.openxmlformats.org/officeDocument/2006/relationships/image"/><Relationship Id="rId11" Target="../media/image18.svg" Type="http://schemas.openxmlformats.org/officeDocument/2006/relationships/image"/><Relationship Id="rId110" Target="../media/image117.png" Type="http://schemas.openxmlformats.org/officeDocument/2006/relationships/image"/><Relationship Id="rId111" Target="../media/image118.svg" Type="http://schemas.openxmlformats.org/officeDocument/2006/relationships/image"/><Relationship Id="rId112" Target="../media/image119.png" Type="http://schemas.openxmlformats.org/officeDocument/2006/relationships/image"/><Relationship Id="rId113" Target="../media/image120.svg" Type="http://schemas.openxmlformats.org/officeDocument/2006/relationships/image"/><Relationship Id="rId114" Target="../media/image121.png" Type="http://schemas.openxmlformats.org/officeDocument/2006/relationships/image"/><Relationship Id="rId115" Target="../media/image122.svg" Type="http://schemas.openxmlformats.org/officeDocument/2006/relationships/image"/><Relationship Id="rId116" Target="../media/image123.png" Type="http://schemas.openxmlformats.org/officeDocument/2006/relationships/image"/><Relationship Id="rId117" Target="../media/image124.png" Type="http://schemas.openxmlformats.org/officeDocument/2006/relationships/image"/><Relationship Id="rId118" Target="../media/image125.svg" Type="http://schemas.openxmlformats.org/officeDocument/2006/relationships/image"/><Relationship Id="rId119" Target="../media/image126.png" Type="http://schemas.openxmlformats.org/officeDocument/2006/relationships/image"/><Relationship Id="rId12" Target="../media/image19.png" Type="http://schemas.openxmlformats.org/officeDocument/2006/relationships/image"/><Relationship Id="rId120" Target="../media/image127.svg" Type="http://schemas.openxmlformats.org/officeDocument/2006/relationships/image"/><Relationship Id="rId121" Target="../media/image128.png" Type="http://schemas.openxmlformats.org/officeDocument/2006/relationships/image"/><Relationship Id="rId122" Target="../media/image129.svg" Type="http://schemas.openxmlformats.org/officeDocument/2006/relationships/image"/><Relationship Id="rId123" Target="../media/image130.png" Type="http://schemas.openxmlformats.org/officeDocument/2006/relationships/image"/><Relationship Id="rId124" Target="../media/image131.svg" Type="http://schemas.openxmlformats.org/officeDocument/2006/relationships/image"/><Relationship Id="rId125" Target="../media/image132.png" Type="http://schemas.openxmlformats.org/officeDocument/2006/relationships/image"/><Relationship Id="rId126" Target="../media/image133.svg" Type="http://schemas.openxmlformats.org/officeDocument/2006/relationships/image"/><Relationship Id="rId127" Target="../media/image134.png" Type="http://schemas.openxmlformats.org/officeDocument/2006/relationships/image"/><Relationship Id="rId128" Target="../media/image135.svg" Type="http://schemas.openxmlformats.org/officeDocument/2006/relationships/image"/><Relationship Id="rId129" Target="../media/image136.png" Type="http://schemas.openxmlformats.org/officeDocument/2006/relationships/image"/><Relationship Id="rId13" Target="../media/image20.svg" Type="http://schemas.openxmlformats.org/officeDocument/2006/relationships/image"/><Relationship Id="rId130" Target="../media/image137.svg" Type="http://schemas.openxmlformats.org/officeDocument/2006/relationships/image"/><Relationship Id="rId131" Target="../media/image138.png" Type="http://schemas.openxmlformats.org/officeDocument/2006/relationships/image"/><Relationship Id="rId132" Target="../media/image139.svg" Type="http://schemas.openxmlformats.org/officeDocument/2006/relationships/image"/><Relationship Id="rId133" Target="../media/image140.png" Type="http://schemas.openxmlformats.org/officeDocument/2006/relationships/image"/><Relationship Id="rId134" Target="../media/image141.png" Type="http://schemas.openxmlformats.org/officeDocument/2006/relationships/image"/><Relationship Id="rId135" Target="../media/image142.svg" Type="http://schemas.openxmlformats.org/officeDocument/2006/relationships/image"/><Relationship Id="rId136" Target="../media/image143.png" Type="http://schemas.openxmlformats.org/officeDocument/2006/relationships/image"/><Relationship Id="rId137" Target="../media/image144.svg" Type="http://schemas.openxmlformats.org/officeDocument/2006/relationships/image"/><Relationship Id="rId14" Target="../media/image21.png" Type="http://schemas.openxmlformats.org/officeDocument/2006/relationships/image"/><Relationship Id="rId15" Target="../media/image22.svg" Type="http://schemas.openxmlformats.org/officeDocument/2006/relationships/image"/><Relationship Id="rId16" Target="../media/image23.png" Type="http://schemas.openxmlformats.org/officeDocument/2006/relationships/image"/><Relationship Id="rId17" Target="../media/image24.svg" Type="http://schemas.openxmlformats.org/officeDocument/2006/relationships/image"/><Relationship Id="rId18" Target="../media/image25.png" Type="http://schemas.openxmlformats.org/officeDocument/2006/relationships/image"/><Relationship Id="rId19" Target="../media/image26.svg" Type="http://schemas.openxmlformats.org/officeDocument/2006/relationships/image"/><Relationship Id="rId2" Target="../media/image9.png" Type="http://schemas.openxmlformats.org/officeDocument/2006/relationships/image"/><Relationship Id="rId20" Target="../media/image27.png" Type="http://schemas.openxmlformats.org/officeDocument/2006/relationships/image"/><Relationship Id="rId21" Target="../media/image28.svg" Type="http://schemas.openxmlformats.org/officeDocument/2006/relationships/image"/><Relationship Id="rId22" Target="../media/image29.png" Type="http://schemas.openxmlformats.org/officeDocument/2006/relationships/image"/><Relationship Id="rId23" Target="../media/image30.png" Type="http://schemas.openxmlformats.org/officeDocument/2006/relationships/image"/><Relationship Id="rId24" Target="../media/image31.png" Type="http://schemas.openxmlformats.org/officeDocument/2006/relationships/image"/><Relationship Id="rId25" Target="../media/image32.png" Type="http://schemas.openxmlformats.org/officeDocument/2006/relationships/image"/><Relationship Id="rId26" Target="../media/image33.png" Type="http://schemas.openxmlformats.org/officeDocument/2006/relationships/image"/><Relationship Id="rId27" Target="../media/image34.png" Type="http://schemas.openxmlformats.org/officeDocument/2006/relationships/image"/><Relationship Id="rId28" Target="../media/image35.png" Type="http://schemas.openxmlformats.org/officeDocument/2006/relationships/image"/><Relationship Id="rId29" Target="../media/image36.png" Type="http://schemas.openxmlformats.org/officeDocument/2006/relationships/image"/><Relationship Id="rId3" Target="../media/image10.svg" Type="http://schemas.openxmlformats.org/officeDocument/2006/relationships/image"/><Relationship Id="rId30" Target="../media/image37.png" Type="http://schemas.openxmlformats.org/officeDocument/2006/relationships/image"/><Relationship Id="rId31" Target="../media/image38.png" Type="http://schemas.openxmlformats.org/officeDocument/2006/relationships/image"/><Relationship Id="rId32" Target="../media/image39.png" Type="http://schemas.openxmlformats.org/officeDocument/2006/relationships/image"/><Relationship Id="rId33" Target="../media/image40.png" Type="http://schemas.openxmlformats.org/officeDocument/2006/relationships/image"/><Relationship Id="rId34" Target="../media/image41.png" Type="http://schemas.openxmlformats.org/officeDocument/2006/relationships/image"/><Relationship Id="rId35" Target="../media/image42.png" Type="http://schemas.openxmlformats.org/officeDocument/2006/relationships/image"/><Relationship Id="rId36" Target="../media/image43.png" Type="http://schemas.openxmlformats.org/officeDocument/2006/relationships/image"/><Relationship Id="rId37" Target="../media/image44.png" Type="http://schemas.openxmlformats.org/officeDocument/2006/relationships/image"/><Relationship Id="rId38" Target="../media/image45.png" Type="http://schemas.openxmlformats.org/officeDocument/2006/relationships/image"/><Relationship Id="rId39" Target="../media/image46.svg" Type="http://schemas.openxmlformats.org/officeDocument/2006/relationships/image"/><Relationship Id="rId4" Target="../media/image11.png" Type="http://schemas.openxmlformats.org/officeDocument/2006/relationships/image"/><Relationship Id="rId40" Target="../media/image47.png" Type="http://schemas.openxmlformats.org/officeDocument/2006/relationships/image"/><Relationship Id="rId41" Target="../media/image48.png" Type="http://schemas.openxmlformats.org/officeDocument/2006/relationships/image"/><Relationship Id="rId42" Target="../media/image49.svg" Type="http://schemas.openxmlformats.org/officeDocument/2006/relationships/image"/><Relationship Id="rId43" Target="../media/image50.png" Type="http://schemas.openxmlformats.org/officeDocument/2006/relationships/image"/><Relationship Id="rId44" Target="../media/image51.png" Type="http://schemas.openxmlformats.org/officeDocument/2006/relationships/image"/><Relationship Id="rId45" Target="../media/image52.svg" Type="http://schemas.openxmlformats.org/officeDocument/2006/relationships/image"/><Relationship Id="rId46" Target="../media/image53.png" Type="http://schemas.openxmlformats.org/officeDocument/2006/relationships/image"/><Relationship Id="rId47" Target="../media/image54.png" Type="http://schemas.openxmlformats.org/officeDocument/2006/relationships/image"/><Relationship Id="rId48" Target="../media/image55.svg" Type="http://schemas.openxmlformats.org/officeDocument/2006/relationships/image"/><Relationship Id="rId49" Target="../media/image56.png" Type="http://schemas.openxmlformats.org/officeDocument/2006/relationships/image"/><Relationship Id="rId5" Target="../media/image12.png" Type="http://schemas.openxmlformats.org/officeDocument/2006/relationships/image"/><Relationship Id="rId50" Target="../media/image57.png" Type="http://schemas.openxmlformats.org/officeDocument/2006/relationships/image"/><Relationship Id="rId51" Target="../media/image58.svg" Type="http://schemas.openxmlformats.org/officeDocument/2006/relationships/image"/><Relationship Id="rId52" Target="../media/image59.png" Type="http://schemas.openxmlformats.org/officeDocument/2006/relationships/image"/><Relationship Id="rId53" Target="../media/image60.svg" Type="http://schemas.openxmlformats.org/officeDocument/2006/relationships/image"/><Relationship Id="rId54" Target="../media/image61.png" Type="http://schemas.openxmlformats.org/officeDocument/2006/relationships/image"/><Relationship Id="rId55" Target="../media/image62.png" Type="http://schemas.openxmlformats.org/officeDocument/2006/relationships/image"/><Relationship Id="rId56" Target="../media/image63.png" Type="http://schemas.openxmlformats.org/officeDocument/2006/relationships/image"/><Relationship Id="rId57" Target="../media/image64.svg" Type="http://schemas.openxmlformats.org/officeDocument/2006/relationships/image"/><Relationship Id="rId58" Target="../media/image65.png" Type="http://schemas.openxmlformats.org/officeDocument/2006/relationships/image"/><Relationship Id="rId59" Target="../media/image66.png" Type="http://schemas.openxmlformats.org/officeDocument/2006/relationships/image"/><Relationship Id="rId6" Target="../media/image13.png" Type="http://schemas.openxmlformats.org/officeDocument/2006/relationships/image"/><Relationship Id="rId60" Target="../media/image67.svg" Type="http://schemas.openxmlformats.org/officeDocument/2006/relationships/image"/><Relationship Id="rId61" Target="../media/image68.png" Type="http://schemas.openxmlformats.org/officeDocument/2006/relationships/image"/><Relationship Id="rId62" Target="../media/image69.png" Type="http://schemas.openxmlformats.org/officeDocument/2006/relationships/image"/><Relationship Id="rId63" Target="../media/image70.svg" Type="http://schemas.openxmlformats.org/officeDocument/2006/relationships/image"/><Relationship Id="rId64" Target="../media/image71.png" Type="http://schemas.openxmlformats.org/officeDocument/2006/relationships/image"/><Relationship Id="rId65" Target="../media/image72.png" Type="http://schemas.openxmlformats.org/officeDocument/2006/relationships/image"/><Relationship Id="rId66" Target="../media/image73.svg" Type="http://schemas.openxmlformats.org/officeDocument/2006/relationships/image"/><Relationship Id="rId67" Target="../media/image74.png" Type="http://schemas.openxmlformats.org/officeDocument/2006/relationships/image"/><Relationship Id="rId68" Target="../media/image75.svg" Type="http://schemas.openxmlformats.org/officeDocument/2006/relationships/image"/><Relationship Id="rId69" Target="../media/image76.png" Type="http://schemas.openxmlformats.org/officeDocument/2006/relationships/image"/><Relationship Id="rId7" Target="../media/image14.png" Type="http://schemas.openxmlformats.org/officeDocument/2006/relationships/image"/><Relationship Id="rId70" Target="../media/image77.png" Type="http://schemas.openxmlformats.org/officeDocument/2006/relationships/image"/><Relationship Id="rId71" Target="../media/image78.svg" Type="http://schemas.openxmlformats.org/officeDocument/2006/relationships/image"/><Relationship Id="rId72" Target="../media/image79.png" Type="http://schemas.openxmlformats.org/officeDocument/2006/relationships/image"/><Relationship Id="rId73" Target="../media/image80.png" Type="http://schemas.openxmlformats.org/officeDocument/2006/relationships/image"/><Relationship Id="rId74" Target="../media/image81.svg" Type="http://schemas.openxmlformats.org/officeDocument/2006/relationships/image"/><Relationship Id="rId75" Target="../media/image82.png" Type="http://schemas.openxmlformats.org/officeDocument/2006/relationships/image"/><Relationship Id="rId76" Target="../media/image83.png" Type="http://schemas.openxmlformats.org/officeDocument/2006/relationships/image"/><Relationship Id="rId77" Target="../media/image84.svg" Type="http://schemas.openxmlformats.org/officeDocument/2006/relationships/image"/><Relationship Id="rId78" Target="../media/image85.png" Type="http://schemas.openxmlformats.org/officeDocument/2006/relationships/image"/><Relationship Id="rId79" Target="../media/image86.png" Type="http://schemas.openxmlformats.org/officeDocument/2006/relationships/image"/><Relationship Id="rId8" Target="../media/image15.png" Type="http://schemas.openxmlformats.org/officeDocument/2006/relationships/image"/><Relationship Id="rId80" Target="../media/image87.svg" Type="http://schemas.openxmlformats.org/officeDocument/2006/relationships/image"/><Relationship Id="rId81" Target="../media/image88.png" Type="http://schemas.openxmlformats.org/officeDocument/2006/relationships/image"/><Relationship Id="rId82" Target="../media/image89.png" Type="http://schemas.openxmlformats.org/officeDocument/2006/relationships/image"/><Relationship Id="rId83" Target="../media/image90.png" Type="http://schemas.openxmlformats.org/officeDocument/2006/relationships/image"/><Relationship Id="rId84" Target="../media/image91.png" Type="http://schemas.openxmlformats.org/officeDocument/2006/relationships/image"/><Relationship Id="rId85" Target="../media/image92.png" Type="http://schemas.openxmlformats.org/officeDocument/2006/relationships/image"/><Relationship Id="rId86" Target="../media/image93.png" Type="http://schemas.openxmlformats.org/officeDocument/2006/relationships/image"/><Relationship Id="rId87" Target="../media/image94.png" Type="http://schemas.openxmlformats.org/officeDocument/2006/relationships/image"/><Relationship Id="rId88" Target="../media/image95.png" Type="http://schemas.openxmlformats.org/officeDocument/2006/relationships/image"/><Relationship Id="rId89" Target="../media/image96.png" Type="http://schemas.openxmlformats.org/officeDocument/2006/relationships/image"/><Relationship Id="rId9" Target="../media/image16.svg" Type="http://schemas.openxmlformats.org/officeDocument/2006/relationships/image"/><Relationship Id="rId90" Target="../media/image97.png" Type="http://schemas.openxmlformats.org/officeDocument/2006/relationships/image"/><Relationship Id="rId91" Target="../media/image98.png" Type="http://schemas.openxmlformats.org/officeDocument/2006/relationships/image"/><Relationship Id="rId92" Target="../media/image99.png" Type="http://schemas.openxmlformats.org/officeDocument/2006/relationships/image"/><Relationship Id="rId93" Target="../media/image100.png" Type="http://schemas.openxmlformats.org/officeDocument/2006/relationships/image"/><Relationship Id="rId94" Target="../media/image101.png" Type="http://schemas.openxmlformats.org/officeDocument/2006/relationships/image"/><Relationship Id="rId95" Target="../media/image102.png" Type="http://schemas.openxmlformats.org/officeDocument/2006/relationships/image"/><Relationship Id="rId96" Target="../media/image103.svg" Type="http://schemas.openxmlformats.org/officeDocument/2006/relationships/image"/><Relationship Id="rId97" Target="../media/image104.png" Type="http://schemas.openxmlformats.org/officeDocument/2006/relationships/image"/><Relationship Id="rId98" Target="../media/image105.svg" Type="http://schemas.openxmlformats.org/officeDocument/2006/relationships/image"/><Relationship Id="rId99" Target="../media/image10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9.png" Type="http://schemas.openxmlformats.org/officeDocument/2006/relationships/image"/><Relationship Id="rId11" Target="../media/image150.svg" Type="http://schemas.openxmlformats.org/officeDocument/2006/relationships/image"/><Relationship Id="rId12" Target="../media/image151.png" Type="http://schemas.openxmlformats.org/officeDocument/2006/relationships/image"/><Relationship Id="rId13" Target="../media/image152.svg" Type="http://schemas.openxmlformats.org/officeDocument/2006/relationships/image"/><Relationship Id="rId14" Target="../media/image153.png" Type="http://schemas.openxmlformats.org/officeDocument/2006/relationships/image"/><Relationship Id="rId15" Target="../media/image154.svg" Type="http://schemas.openxmlformats.org/officeDocument/2006/relationships/image"/><Relationship Id="rId16" Target="../media/image155.png" Type="http://schemas.openxmlformats.org/officeDocument/2006/relationships/image"/><Relationship Id="rId17" Target="../media/image156.svg" Type="http://schemas.openxmlformats.org/officeDocument/2006/relationships/image"/><Relationship Id="rId18" Target="../media/image157.png" Type="http://schemas.openxmlformats.org/officeDocument/2006/relationships/image"/><Relationship Id="rId19" Target="../media/image158.svg" Type="http://schemas.openxmlformats.org/officeDocument/2006/relationships/image"/><Relationship Id="rId2" Target="../media/image145.png" Type="http://schemas.openxmlformats.org/officeDocument/2006/relationships/image"/><Relationship Id="rId20" Target="../media/image159.png" Type="http://schemas.openxmlformats.org/officeDocument/2006/relationships/image"/><Relationship Id="rId21" Target="../media/image160.svg" Type="http://schemas.openxmlformats.org/officeDocument/2006/relationships/image"/><Relationship Id="rId22" Target="../media/image29.png" Type="http://schemas.openxmlformats.org/officeDocument/2006/relationships/image"/><Relationship Id="rId23" Target="../media/image30.png" Type="http://schemas.openxmlformats.org/officeDocument/2006/relationships/image"/><Relationship Id="rId24" Target="../media/image31.png" Type="http://schemas.openxmlformats.org/officeDocument/2006/relationships/image"/><Relationship Id="rId25" Target="../media/image32.png" Type="http://schemas.openxmlformats.org/officeDocument/2006/relationships/image"/><Relationship Id="rId26" Target="../media/image33.png" Type="http://schemas.openxmlformats.org/officeDocument/2006/relationships/image"/><Relationship Id="rId27" Target="../media/image34.png" Type="http://schemas.openxmlformats.org/officeDocument/2006/relationships/image"/><Relationship Id="rId28" Target="../media/image35.png" Type="http://schemas.openxmlformats.org/officeDocument/2006/relationships/image"/><Relationship Id="rId29" Target="../media/image36.png" Type="http://schemas.openxmlformats.org/officeDocument/2006/relationships/image"/><Relationship Id="rId3" Target="../media/image146.svg" Type="http://schemas.openxmlformats.org/officeDocument/2006/relationships/image"/><Relationship Id="rId30" Target="../media/image37.png" Type="http://schemas.openxmlformats.org/officeDocument/2006/relationships/image"/><Relationship Id="rId31" Target="../media/image38.png" Type="http://schemas.openxmlformats.org/officeDocument/2006/relationships/image"/><Relationship Id="rId32" Target="../media/image161.png" Type="http://schemas.openxmlformats.org/officeDocument/2006/relationships/image"/><Relationship Id="rId33" Target="../media/image162.png" Type="http://schemas.openxmlformats.org/officeDocument/2006/relationships/image"/><Relationship Id="rId34" Target="../media/image39.png" Type="http://schemas.openxmlformats.org/officeDocument/2006/relationships/image"/><Relationship Id="rId35" Target="../media/image40.png" Type="http://schemas.openxmlformats.org/officeDocument/2006/relationships/image"/><Relationship Id="rId36" Target="../media/image41.png" Type="http://schemas.openxmlformats.org/officeDocument/2006/relationships/image"/><Relationship Id="rId37" Target="../media/image42.png" Type="http://schemas.openxmlformats.org/officeDocument/2006/relationships/image"/><Relationship Id="rId38" Target="../media/image43.png" Type="http://schemas.openxmlformats.org/officeDocument/2006/relationships/image"/><Relationship Id="rId39" Target="../media/image163.png" Type="http://schemas.openxmlformats.org/officeDocument/2006/relationships/image"/><Relationship Id="rId4" Target="../media/image11.png" Type="http://schemas.openxmlformats.org/officeDocument/2006/relationships/image"/><Relationship Id="rId40" Target="../media/image88.png" Type="http://schemas.openxmlformats.org/officeDocument/2006/relationships/image"/><Relationship Id="rId41" Target="../media/image89.png" Type="http://schemas.openxmlformats.org/officeDocument/2006/relationships/image"/><Relationship Id="rId42" Target="../media/image90.png" Type="http://schemas.openxmlformats.org/officeDocument/2006/relationships/image"/><Relationship Id="rId43" Target="../media/image91.png" Type="http://schemas.openxmlformats.org/officeDocument/2006/relationships/image"/><Relationship Id="rId44" Target="../media/image92.png" Type="http://schemas.openxmlformats.org/officeDocument/2006/relationships/image"/><Relationship Id="rId45" Target="../media/image93.png" Type="http://schemas.openxmlformats.org/officeDocument/2006/relationships/image"/><Relationship Id="rId46" Target="../media/image94.png" Type="http://schemas.openxmlformats.org/officeDocument/2006/relationships/image"/><Relationship Id="rId47" Target="../media/image95.png" Type="http://schemas.openxmlformats.org/officeDocument/2006/relationships/image"/><Relationship Id="rId48" Target="../media/image96.png" Type="http://schemas.openxmlformats.org/officeDocument/2006/relationships/image"/><Relationship Id="rId49" Target="../media/image97.png" Type="http://schemas.openxmlformats.org/officeDocument/2006/relationships/image"/><Relationship Id="rId5" Target="../media/image12.png" Type="http://schemas.openxmlformats.org/officeDocument/2006/relationships/image"/><Relationship Id="rId50" Target="../media/image98.png" Type="http://schemas.openxmlformats.org/officeDocument/2006/relationships/image"/><Relationship Id="rId51" Target="../media/image99.png" Type="http://schemas.openxmlformats.org/officeDocument/2006/relationships/image"/><Relationship Id="rId52" Target="../media/image100.png" Type="http://schemas.openxmlformats.org/officeDocument/2006/relationships/image"/><Relationship Id="rId53" Target="../media/image101.png" Type="http://schemas.openxmlformats.org/officeDocument/2006/relationships/image"/><Relationship Id="rId54" Target="../media/image164.png" Type="http://schemas.openxmlformats.org/officeDocument/2006/relationships/image"/><Relationship Id="rId55" Target="../media/image165.svg" Type="http://schemas.openxmlformats.org/officeDocument/2006/relationships/image"/><Relationship Id="rId56" Target="../media/image166.png" Type="http://schemas.openxmlformats.org/officeDocument/2006/relationships/image"/><Relationship Id="rId57" Target="../media/image167.svg" Type="http://schemas.openxmlformats.org/officeDocument/2006/relationships/image"/><Relationship Id="rId58" Target="../media/image168.png" Type="http://schemas.openxmlformats.org/officeDocument/2006/relationships/image"/><Relationship Id="rId59" Target="../media/image169.svg" Type="http://schemas.openxmlformats.org/officeDocument/2006/relationships/image"/><Relationship Id="rId6" Target="../media/image13.png" Type="http://schemas.openxmlformats.org/officeDocument/2006/relationships/image"/><Relationship Id="rId60" Target="../media/image170.png" Type="http://schemas.openxmlformats.org/officeDocument/2006/relationships/image"/><Relationship Id="rId61" Target="../media/image171.svg" Type="http://schemas.openxmlformats.org/officeDocument/2006/relationships/image"/><Relationship Id="rId62" Target="../media/image172.png" Type="http://schemas.openxmlformats.org/officeDocument/2006/relationships/image"/><Relationship Id="rId63" Target="../media/image173.svg" Type="http://schemas.openxmlformats.org/officeDocument/2006/relationships/image"/><Relationship Id="rId64" Target="../media/image123.png" Type="http://schemas.openxmlformats.org/officeDocument/2006/relationships/image"/><Relationship Id="rId65" Target="../media/image174.png" Type="http://schemas.openxmlformats.org/officeDocument/2006/relationships/image"/><Relationship Id="rId66" Target="../media/image175.svg" Type="http://schemas.openxmlformats.org/officeDocument/2006/relationships/image"/><Relationship Id="rId67" Target="../media/image176.png" Type="http://schemas.openxmlformats.org/officeDocument/2006/relationships/image"/><Relationship Id="rId68" Target="../media/image177.svg" Type="http://schemas.openxmlformats.org/officeDocument/2006/relationships/image"/><Relationship Id="rId69" Target="../media/image178.png" Type="http://schemas.openxmlformats.org/officeDocument/2006/relationships/image"/><Relationship Id="rId7" Target="../media/image14.png" Type="http://schemas.openxmlformats.org/officeDocument/2006/relationships/image"/><Relationship Id="rId70" Target="../media/image179.svg" Type="http://schemas.openxmlformats.org/officeDocument/2006/relationships/image"/><Relationship Id="rId71" Target="../media/image180.png" Type="http://schemas.openxmlformats.org/officeDocument/2006/relationships/image"/><Relationship Id="rId72" Target="../media/image181.svg" Type="http://schemas.openxmlformats.org/officeDocument/2006/relationships/image"/><Relationship Id="rId73" Target="../media/image182.png" Type="http://schemas.openxmlformats.org/officeDocument/2006/relationships/image"/><Relationship Id="rId74" Target="../media/image183.png" Type="http://schemas.openxmlformats.org/officeDocument/2006/relationships/image"/><Relationship Id="rId75" Target="../media/image184.png" Type="http://schemas.openxmlformats.org/officeDocument/2006/relationships/image"/><Relationship Id="rId76" Target="../media/image185.svg" Type="http://schemas.openxmlformats.org/officeDocument/2006/relationships/image"/><Relationship Id="rId77" Target="../media/image186.png" Type="http://schemas.openxmlformats.org/officeDocument/2006/relationships/image"/><Relationship Id="rId78" Target="../media/image187.svg" Type="http://schemas.openxmlformats.org/officeDocument/2006/relationships/image"/><Relationship Id="rId8" Target="../media/image147.png" Type="http://schemas.openxmlformats.org/officeDocument/2006/relationships/image"/><Relationship Id="rId9" Target="../media/image14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2.png" Type="http://schemas.openxmlformats.org/officeDocument/2006/relationships/image"/><Relationship Id="rId11" Target="../media/image193.svg" Type="http://schemas.openxmlformats.org/officeDocument/2006/relationships/image"/><Relationship Id="rId12" Target="../media/image194.png" Type="http://schemas.openxmlformats.org/officeDocument/2006/relationships/image"/><Relationship Id="rId13" Target="../media/image195.svg" Type="http://schemas.openxmlformats.org/officeDocument/2006/relationships/image"/><Relationship Id="rId14" Target="../media/image196.png" Type="http://schemas.openxmlformats.org/officeDocument/2006/relationships/image"/><Relationship Id="rId15" Target="../media/image197.svg" Type="http://schemas.openxmlformats.org/officeDocument/2006/relationships/image"/><Relationship Id="rId16" Target="../media/image198.png" Type="http://schemas.openxmlformats.org/officeDocument/2006/relationships/image"/><Relationship Id="rId17" Target="../media/image199.svg" Type="http://schemas.openxmlformats.org/officeDocument/2006/relationships/image"/><Relationship Id="rId18" Target="../media/image200.png" Type="http://schemas.openxmlformats.org/officeDocument/2006/relationships/image"/><Relationship Id="rId19" Target="../media/image201.svg" Type="http://schemas.openxmlformats.org/officeDocument/2006/relationships/image"/><Relationship Id="rId2" Target="../media/image188.png" Type="http://schemas.openxmlformats.org/officeDocument/2006/relationships/image"/><Relationship Id="rId20" Target="../media/image202.png" Type="http://schemas.openxmlformats.org/officeDocument/2006/relationships/image"/><Relationship Id="rId21" Target="../media/image203.svg" Type="http://schemas.openxmlformats.org/officeDocument/2006/relationships/image"/><Relationship Id="rId22" Target="../media/image30.png" Type="http://schemas.openxmlformats.org/officeDocument/2006/relationships/image"/><Relationship Id="rId23" Target="../media/image31.png" Type="http://schemas.openxmlformats.org/officeDocument/2006/relationships/image"/><Relationship Id="rId24" Target="../media/image32.png" Type="http://schemas.openxmlformats.org/officeDocument/2006/relationships/image"/><Relationship Id="rId25" Target="../media/image33.png" Type="http://schemas.openxmlformats.org/officeDocument/2006/relationships/image"/><Relationship Id="rId26" Target="../media/image34.png" Type="http://schemas.openxmlformats.org/officeDocument/2006/relationships/image"/><Relationship Id="rId27" Target="../media/image35.png" Type="http://schemas.openxmlformats.org/officeDocument/2006/relationships/image"/><Relationship Id="rId28" Target="../media/image37.png" Type="http://schemas.openxmlformats.org/officeDocument/2006/relationships/image"/><Relationship Id="rId29" Target="../media/image162.png" Type="http://schemas.openxmlformats.org/officeDocument/2006/relationships/image"/><Relationship Id="rId3" Target="../media/image189.svg" Type="http://schemas.openxmlformats.org/officeDocument/2006/relationships/image"/><Relationship Id="rId30" Target="../media/image39.png" Type="http://schemas.openxmlformats.org/officeDocument/2006/relationships/image"/><Relationship Id="rId31" Target="../media/image40.png" Type="http://schemas.openxmlformats.org/officeDocument/2006/relationships/image"/><Relationship Id="rId32" Target="../media/image41.png" Type="http://schemas.openxmlformats.org/officeDocument/2006/relationships/image"/><Relationship Id="rId33" Target="../media/image42.png" Type="http://schemas.openxmlformats.org/officeDocument/2006/relationships/image"/><Relationship Id="rId34" Target="../media/image43.png" Type="http://schemas.openxmlformats.org/officeDocument/2006/relationships/image"/><Relationship Id="rId35" Target="../media/image204.png" Type="http://schemas.openxmlformats.org/officeDocument/2006/relationships/image"/><Relationship Id="rId36" Target="../media/image205.png" Type="http://schemas.openxmlformats.org/officeDocument/2006/relationships/image"/><Relationship Id="rId37" Target="../media/image88.png" Type="http://schemas.openxmlformats.org/officeDocument/2006/relationships/image"/><Relationship Id="rId38" Target="../media/image89.png" Type="http://schemas.openxmlformats.org/officeDocument/2006/relationships/image"/><Relationship Id="rId39" Target="../media/image90.png" Type="http://schemas.openxmlformats.org/officeDocument/2006/relationships/image"/><Relationship Id="rId4" Target="../media/image11.png" Type="http://schemas.openxmlformats.org/officeDocument/2006/relationships/image"/><Relationship Id="rId40" Target="../media/image91.png" Type="http://schemas.openxmlformats.org/officeDocument/2006/relationships/image"/><Relationship Id="rId41" Target="../media/image92.png" Type="http://schemas.openxmlformats.org/officeDocument/2006/relationships/image"/><Relationship Id="rId42" Target="../media/image93.png" Type="http://schemas.openxmlformats.org/officeDocument/2006/relationships/image"/><Relationship Id="rId43" Target="../media/image94.png" Type="http://schemas.openxmlformats.org/officeDocument/2006/relationships/image"/><Relationship Id="rId44" Target="../media/image95.png" Type="http://schemas.openxmlformats.org/officeDocument/2006/relationships/image"/><Relationship Id="rId45" Target="../media/image96.png" Type="http://schemas.openxmlformats.org/officeDocument/2006/relationships/image"/><Relationship Id="rId46" Target="../media/image97.png" Type="http://schemas.openxmlformats.org/officeDocument/2006/relationships/image"/><Relationship Id="rId47" Target="../media/image98.png" Type="http://schemas.openxmlformats.org/officeDocument/2006/relationships/image"/><Relationship Id="rId48" Target="../media/image99.png" Type="http://schemas.openxmlformats.org/officeDocument/2006/relationships/image"/><Relationship Id="rId49" Target="../media/image100.png" Type="http://schemas.openxmlformats.org/officeDocument/2006/relationships/image"/><Relationship Id="rId5" Target="../media/image12.png" Type="http://schemas.openxmlformats.org/officeDocument/2006/relationships/image"/><Relationship Id="rId50" Target="../media/image101.png" Type="http://schemas.openxmlformats.org/officeDocument/2006/relationships/image"/><Relationship Id="rId51" Target="../media/image206.png" Type="http://schemas.openxmlformats.org/officeDocument/2006/relationships/image"/><Relationship Id="rId52" Target="../media/image207.svg" Type="http://schemas.openxmlformats.org/officeDocument/2006/relationships/image"/><Relationship Id="rId53" Target="../media/image208.png" Type="http://schemas.openxmlformats.org/officeDocument/2006/relationships/image"/><Relationship Id="rId54" Target="../media/image209.svg" Type="http://schemas.openxmlformats.org/officeDocument/2006/relationships/image"/><Relationship Id="rId55" Target="../media/image210.png" Type="http://schemas.openxmlformats.org/officeDocument/2006/relationships/image"/><Relationship Id="rId56" Target="../media/image211.svg" Type="http://schemas.openxmlformats.org/officeDocument/2006/relationships/image"/><Relationship Id="rId57" Target="../media/image212.png" Type="http://schemas.openxmlformats.org/officeDocument/2006/relationships/image"/><Relationship Id="rId58" Target="../media/image213.svg" Type="http://schemas.openxmlformats.org/officeDocument/2006/relationships/image"/><Relationship Id="rId59" Target="../media/image123.png" Type="http://schemas.openxmlformats.org/officeDocument/2006/relationships/image"/><Relationship Id="rId6" Target="../media/image13.png" Type="http://schemas.openxmlformats.org/officeDocument/2006/relationships/image"/><Relationship Id="rId60" Target="../media/image214.png" Type="http://schemas.openxmlformats.org/officeDocument/2006/relationships/image"/><Relationship Id="rId61" Target="../media/image215.svg" Type="http://schemas.openxmlformats.org/officeDocument/2006/relationships/image"/><Relationship Id="rId62" Target="../media/image216.png" Type="http://schemas.openxmlformats.org/officeDocument/2006/relationships/image"/><Relationship Id="rId63" Target="../media/image217.svg" Type="http://schemas.openxmlformats.org/officeDocument/2006/relationships/image"/><Relationship Id="rId64" Target="../media/image218.png" Type="http://schemas.openxmlformats.org/officeDocument/2006/relationships/image"/><Relationship Id="rId65" Target="../media/image219.svg" Type="http://schemas.openxmlformats.org/officeDocument/2006/relationships/image"/><Relationship Id="rId66" Target="../media/image220.png" Type="http://schemas.openxmlformats.org/officeDocument/2006/relationships/image"/><Relationship Id="rId67" Target="../media/image221.svg" Type="http://schemas.openxmlformats.org/officeDocument/2006/relationships/image"/><Relationship Id="rId68" Target="../media/image222.png" Type="http://schemas.openxmlformats.org/officeDocument/2006/relationships/image"/><Relationship Id="rId69" Target="../media/image223.png" Type="http://schemas.openxmlformats.org/officeDocument/2006/relationships/image"/><Relationship Id="rId7" Target="../media/image14.png" Type="http://schemas.openxmlformats.org/officeDocument/2006/relationships/image"/><Relationship Id="rId70" Target="../media/image224.png" Type="http://schemas.openxmlformats.org/officeDocument/2006/relationships/image"/><Relationship Id="rId71" Target="../media/image225.svg" Type="http://schemas.openxmlformats.org/officeDocument/2006/relationships/image"/><Relationship Id="rId72" Target="../media/image226.png" Type="http://schemas.openxmlformats.org/officeDocument/2006/relationships/image"/><Relationship Id="rId73" Target="../media/image227.svg" Type="http://schemas.openxmlformats.org/officeDocument/2006/relationships/image"/><Relationship Id="rId8" Target="../media/image190.png" Type="http://schemas.openxmlformats.org/officeDocument/2006/relationships/image"/><Relationship Id="rId9" Target="../media/image19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914650"/>
            <a:ext cx="38404800" cy="21602700"/>
          </a:xfrm>
          <a:custGeom>
            <a:avLst/>
            <a:gdLst/>
            <a:ahLst/>
            <a:cxnLst/>
            <a:rect r="r" b="b" t="t" l="l"/>
            <a:pathLst>
              <a:path h="21602700" w="38404800">
                <a:moveTo>
                  <a:pt x="0" y="0"/>
                </a:moveTo>
                <a:lnTo>
                  <a:pt x="38404800" y="0"/>
                </a:lnTo>
                <a:lnTo>
                  <a:pt x="38404800" y="21602700"/>
                </a:lnTo>
                <a:lnTo>
                  <a:pt x="0" y="2160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60270" y="5368593"/>
            <a:ext cx="12813441" cy="16988487"/>
          </a:xfrm>
          <a:custGeom>
            <a:avLst/>
            <a:gdLst/>
            <a:ahLst/>
            <a:cxnLst/>
            <a:rect r="r" b="b" t="t" l="l"/>
            <a:pathLst>
              <a:path h="16988487" w="12813441">
                <a:moveTo>
                  <a:pt x="0" y="0"/>
                </a:moveTo>
                <a:lnTo>
                  <a:pt x="12813441" y="0"/>
                </a:lnTo>
                <a:lnTo>
                  <a:pt x="12813441" y="16988487"/>
                </a:lnTo>
                <a:lnTo>
                  <a:pt x="0" y="16988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559486" y="16997120"/>
            <a:ext cx="19685044" cy="774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5771"/>
              </a:lnSpc>
              <a:spcBef>
                <a:spcPct val="0"/>
              </a:spcBef>
            </a:pPr>
            <a:r>
              <a:rPr lang="en-US" sz="5771" spc="-45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Community Center Parking Lot Redevelopment Project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69473" y="18574810"/>
            <a:ext cx="14675057" cy="3235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FENTON CITY COUNCIL AND 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DOWNTOWN DEVELOPMENT AUTHORITY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 JOINT MEETING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MARCH 25, 2026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7:00PM</a:t>
            </a:r>
          </a:p>
          <a:p>
            <a:pPr algn="r" marL="0" indent="0" lvl="0">
              <a:lnSpc>
                <a:spcPts val="4367"/>
              </a:lnSpc>
              <a:spcBef>
                <a:spcPct val="0"/>
              </a:spcBef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FENTON COMMUNITY AND CULTURAL CENTER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620293" y="11215741"/>
            <a:ext cx="22624237" cy="4834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7829"/>
              </a:lnSpc>
              <a:spcBef>
                <a:spcPct val="0"/>
              </a:spcBef>
            </a:pPr>
            <a:r>
              <a:rPr lang="en-US" sz="22858" spc="-180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CITY OF</a:t>
            </a:r>
          </a:p>
          <a:p>
            <a:pPr algn="r" marL="0" indent="0" lvl="0">
              <a:lnSpc>
                <a:spcPts val="17829"/>
              </a:lnSpc>
              <a:spcBef>
                <a:spcPct val="0"/>
              </a:spcBef>
            </a:pPr>
            <a:r>
              <a:rPr lang="en-US" sz="22858" spc="-1805" u="non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FENTON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8404800" cy="27432000"/>
            <a:chOff x="0" y="0"/>
            <a:chExt cx="51206400" cy="3657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06400" cy="36576000"/>
            </a:xfrm>
            <a:custGeom>
              <a:avLst/>
              <a:gdLst/>
              <a:ahLst/>
              <a:cxnLst/>
              <a:rect r="r" b="b" t="t" l="l"/>
              <a:pathLst>
                <a:path h="36576000" w="51206400">
                  <a:moveTo>
                    <a:pt x="0" y="0"/>
                  </a:moveTo>
                  <a:lnTo>
                    <a:pt x="51206400" y="0"/>
                  </a:lnTo>
                  <a:lnTo>
                    <a:pt x="51206400" y="36576000"/>
                  </a:lnTo>
                  <a:lnTo>
                    <a:pt x="0" y="3657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8404800" cy="27432000"/>
            <a:chOff x="0" y="0"/>
            <a:chExt cx="51206400" cy="3657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06400" cy="36576000"/>
            </a:xfrm>
            <a:custGeom>
              <a:avLst/>
              <a:gdLst/>
              <a:ahLst/>
              <a:cxnLst/>
              <a:rect r="r" b="b" t="t" l="l"/>
              <a:pathLst>
                <a:path h="36576000" w="51206400">
                  <a:moveTo>
                    <a:pt x="0" y="0"/>
                  </a:moveTo>
                  <a:lnTo>
                    <a:pt x="51206400" y="0"/>
                  </a:lnTo>
                  <a:lnTo>
                    <a:pt x="51206400" y="36576000"/>
                  </a:lnTo>
                  <a:lnTo>
                    <a:pt x="0" y="3657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50.0000" end="3640.0000"/>
                </p14:media>
              </p:ext>
            </p:extLst>
          </p:nvPr>
        </p:nvPicPr>
        <p:blipFill>
          <a:blip r:embed="rId2"/>
          <a:srcRect l="318" t="0" r="20931" b="0"/>
          <a:stretch>
            <a:fillRect/>
          </a:stretch>
        </p:blipFill>
        <p:spPr>
          <a:xfrm flipH="false" flipV="false">
            <a:off x="0" y="0"/>
            <a:ext cx="38404800" cy="274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45246" y="236745"/>
            <a:ext cx="22821410" cy="26958511"/>
          </a:xfrm>
          <a:custGeom>
            <a:avLst/>
            <a:gdLst/>
            <a:ahLst/>
            <a:cxnLst/>
            <a:rect r="r" b="b" t="t" l="l"/>
            <a:pathLst>
              <a:path h="26958511" w="22821410">
                <a:moveTo>
                  <a:pt x="0" y="0"/>
                </a:moveTo>
                <a:lnTo>
                  <a:pt x="22821410" y="0"/>
                </a:lnTo>
                <a:lnTo>
                  <a:pt x="22821410" y="26958510"/>
                </a:lnTo>
                <a:lnTo>
                  <a:pt x="0" y="26958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178" r="0" b="-1693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1211" y="237478"/>
            <a:ext cx="36012551" cy="27009414"/>
          </a:xfrm>
          <a:custGeom>
            <a:avLst/>
            <a:gdLst/>
            <a:ahLst/>
            <a:cxnLst/>
            <a:rect r="r" b="b" t="t" l="l"/>
            <a:pathLst>
              <a:path h="27009414" w="36012551">
                <a:moveTo>
                  <a:pt x="0" y="0"/>
                </a:moveTo>
                <a:lnTo>
                  <a:pt x="36012551" y="0"/>
                </a:lnTo>
                <a:lnTo>
                  <a:pt x="36012551" y="27009414"/>
                </a:lnTo>
                <a:lnTo>
                  <a:pt x="0" y="27009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4261" y="1653401"/>
            <a:ext cx="37940539" cy="23833557"/>
          </a:xfrm>
          <a:custGeom>
            <a:avLst/>
            <a:gdLst/>
            <a:ahLst/>
            <a:cxnLst/>
            <a:rect r="r" b="b" t="t" l="l"/>
            <a:pathLst>
              <a:path h="23833557" w="37940539">
                <a:moveTo>
                  <a:pt x="0" y="0"/>
                </a:moveTo>
                <a:lnTo>
                  <a:pt x="37940539" y="0"/>
                </a:lnTo>
                <a:lnTo>
                  <a:pt x="37940539" y="23833557"/>
                </a:lnTo>
                <a:lnTo>
                  <a:pt x="0" y="23833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2121" y="281167"/>
            <a:ext cx="37336493" cy="26644207"/>
          </a:xfrm>
          <a:custGeom>
            <a:avLst/>
            <a:gdLst/>
            <a:ahLst/>
            <a:cxnLst/>
            <a:rect r="r" b="b" t="t" l="l"/>
            <a:pathLst>
              <a:path h="26644207" w="37336493">
                <a:moveTo>
                  <a:pt x="0" y="0"/>
                </a:moveTo>
                <a:lnTo>
                  <a:pt x="37336493" y="0"/>
                </a:lnTo>
                <a:lnTo>
                  <a:pt x="37336493" y="26644207"/>
                </a:lnTo>
                <a:lnTo>
                  <a:pt x="0" y="2664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914650"/>
            <a:ext cx="38404800" cy="21602700"/>
          </a:xfrm>
          <a:custGeom>
            <a:avLst/>
            <a:gdLst/>
            <a:ahLst/>
            <a:cxnLst/>
            <a:rect r="r" b="b" t="t" l="l"/>
            <a:pathLst>
              <a:path h="21602700" w="38404800">
                <a:moveTo>
                  <a:pt x="0" y="0"/>
                </a:moveTo>
                <a:lnTo>
                  <a:pt x="38404800" y="0"/>
                </a:lnTo>
                <a:lnTo>
                  <a:pt x="38404800" y="21602700"/>
                </a:lnTo>
                <a:lnTo>
                  <a:pt x="0" y="2160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60270" y="5368593"/>
            <a:ext cx="12813441" cy="16988487"/>
          </a:xfrm>
          <a:custGeom>
            <a:avLst/>
            <a:gdLst/>
            <a:ahLst/>
            <a:cxnLst/>
            <a:rect r="r" b="b" t="t" l="l"/>
            <a:pathLst>
              <a:path h="16988487" w="12813441">
                <a:moveTo>
                  <a:pt x="0" y="0"/>
                </a:moveTo>
                <a:lnTo>
                  <a:pt x="12813441" y="0"/>
                </a:lnTo>
                <a:lnTo>
                  <a:pt x="12813441" y="16988487"/>
                </a:lnTo>
                <a:lnTo>
                  <a:pt x="0" y="16988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559486" y="16997120"/>
            <a:ext cx="19685044" cy="774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5771"/>
              </a:lnSpc>
              <a:spcBef>
                <a:spcPct val="0"/>
              </a:spcBef>
            </a:pPr>
            <a:r>
              <a:rPr lang="en-US" sz="5771" spc="-45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Community Center Parking Lot Redevelopment Project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69473" y="18574810"/>
            <a:ext cx="14675057" cy="3235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FENTON CITY COUNCIL AND 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DOWNTOWN DEVELOPMENT AUTHORITY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 JOINT MEETING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MARCH 25, 2026</a:t>
            </a:r>
          </a:p>
          <a:p>
            <a:pPr algn="r">
              <a:lnSpc>
                <a:spcPts val="4367"/>
              </a:lnSpc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7:00PM</a:t>
            </a:r>
          </a:p>
          <a:p>
            <a:pPr algn="r" marL="0" indent="0" lvl="0">
              <a:lnSpc>
                <a:spcPts val="4367"/>
              </a:lnSpc>
              <a:spcBef>
                <a:spcPct val="0"/>
              </a:spcBef>
            </a:pPr>
            <a:r>
              <a:rPr lang="en-US" b="true" sz="3359">
                <a:solidFill>
                  <a:srgbClr val="2B2B2B"/>
                </a:solidFill>
                <a:latin typeface="Garet Bold"/>
                <a:ea typeface="Garet Bold"/>
                <a:cs typeface="Garet Bold"/>
                <a:sym typeface="Garet Bold"/>
              </a:rPr>
              <a:t>FENTON COMMUNITY AND CULTURAL CENTER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569473" y="11217263"/>
            <a:ext cx="14689438" cy="4834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829"/>
              </a:lnSpc>
            </a:pPr>
            <a:r>
              <a:rPr lang="en-US" b="true" sz="22858" spc="-1805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PUBLIC </a:t>
            </a:r>
          </a:p>
          <a:p>
            <a:pPr algn="r" marL="0" indent="0" lvl="0">
              <a:lnSpc>
                <a:spcPts val="17829"/>
              </a:lnSpc>
              <a:spcBef>
                <a:spcPct val="0"/>
              </a:spcBef>
            </a:pPr>
            <a:r>
              <a:rPr lang="en-US" b="true" sz="22858" spc="-1805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Q&amp;A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7642" y="2314410"/>
            <a:ext cx="36233540" cy="22995180"/>
            <a:chOff x="0" y="0"/>
            <a:chExt cx="14665960" cy="93075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1040873" y="8217662"/>
              <a:ext cx="1938528" cy="457200"/>
            </a:xfrm>
            <a:custGeom>
              <a:avLst/>
              <a:gdLst/>
              <a:ahLst/>
              <a:cxnLst/>
              <a:rect r="r" b="b" t="t" l="l"/>
              <a:pathLst>
                <a:path h="457200" w="1938528">
                  <a:moveTo>
                    <a:pt x="0" y="0"/>
                  </a:moveTo>
                  <a:lnTo>
                    <a:pt x="0" y="457200"/>
                  </a:lnTo>
                  <a:lnTo>
                    <a:pt x="1938528" y="457200"/>
                  </a:lnTo>
                  <a:lnTo>
                    <a:pt x="193852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1039222" y="8216138"/>
              <a:ext cx="1941703" cy="460248"/>
            </a:xfrm>
            <a:custGeom>
              <a:avLst/>
              <a:gdLst/>
              <a:ahLst/>
              <a:cxnLst/>
              <a:rect r="r" b="b" t="t" l="l"/>
              <a:pathLst>
                <a:path h="460248" w="1941703">
                  <a:moveTo>
                    <a:pt x="3302" y="1524"/>
                  </a:moveTo>
                  <a:lnTo>
                    <a:pt x="3302" y="458724"/>
                  </a:lnTo>
                  <a:lnTo>
                    <a:pt x="1778" y="458724"/>
                  </a:lnTo>
                  <a:lnTo>
                    <a:pt x="1778" y="457200"/>
                  </a:lnTo>
                  <a:lnTo>
                    <a:pt x="1940179" y="457200"/>
                  </a:lnTo>
                  <a:lnTo>
                    <a:pt x="1940179" y="458724"/>
                  </a:lnTo>
                  <a:lnTo>
                    <a:pt x="1938655" y="458724"/>
                  </a:lnTo>
                  <a:lnTo>
                    <a:pt x="1938655" y="1524"/>
                  </a:lnTo>
                  <a:lnTo>
                    <a:pt x="1940179" y="1524"/>
                  </a:lnTo>
                  <a:lnTo>
                    <a:pt x="1940179" y="3048"/>
                  </a:lnTo>
                  <a:lnTo>
                    <a:pt x="1651" y="3048"/>
                  </a:lnTo>
                  <a:lnTo>
                    <a:pt x="1651" y="1524"/>
                  </a:lnTo>
                  <a:lnTo>
                    <a:pt x="3175" y="1524"/>
                  </a:lnTo>
                  <a:moveTo>
                    <a:pt x="0" y="1524"/>
                  </a:moveTo>
                  <a:cubicBezTo>
                    <a:pt x="0" y="635"/>
                    <a:pt x="761" y="0"/>
                    <a:pt x="1523" y="0"/>
                  </a:cubicBezTo>
                  <a:lnTo>
                    <a:pt x="1940179" y="0"/>
                  </a:lnTo>
                  <a:cubicBezTo>
                    <a:pt x="1941068" y="0"/>
                    <a:pt x="1941703" y="762"/>
                    <a:pt x="1941703" y="1524"/>
                  </a:cubicBezTo>
                  <a:lnTo>
                    <a:pt x="1941703" y="458724"/>
                  </a:lnTo>
                  <a:cubicBezTo>
                    <a:pt x="1941703" y="459613"/>
                    <a:pt x="1940941" y="460248"/>
                    <a:pt x="1940179" y="460248"/>
                  </a:cubicBezTo>
                  <a:lnTo>
                    <a:pt x="1651" y="460248"/>
                  </a:lnTo>
                  <a:cubicBezTo>
                    <a:pt x="761" y="460248"/>
                    <a:pt x="127" y="459486"/>
                    <a:pt x="127" y="458724"/>
                  </a:cubicBezTo>
                  <a:lnTo>
                    <a:pt x="127" y="152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039349" y="8673211"/>
              <a:ext cx="3048" cy="3048"/>
            </a:xfrm>
            <a:custGeom>
              <a:avLst/>
              <a:gdLst/>
              <a:ahLst/>
              <a:cxnLst/>
              <a:rect r="r" b="b" t="t" l="l"/>
              <a:pathLst>
                <a:path h="3048" w="3048">
                  <a:moveTo>
                    <a:pt x="1524" y="0"/>
                  </a:moveTo>
                  <a:cubicBezTo>
                    <a:pt x="2413" y="0"/>
                    <a:pt x="3048" y="762"/>
                    <a:pt x="3048" y="1524"/>
                  </a:cubicBezTo>
                  <a:cubicBezTo>
                    <a:pt x="3048" y="2286"/>
                    <a:pt x="2286" y="3048"/>
                    <a:pt x="1524" y="3048"/>
                  </a:cubicBezTo>
                  <a:cubicBezTo>
                    <a:pt x="762" y="3048"/>
                    <a:pt x="0" y="2286"/>
                    <a:pt x="0" y="1524"/>
                  </a:cubicBezTo>
                  <a:cubicBezTo>
                    <a:pt x="0" y="762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296905" y="8345678"/>
              <a:ext cx="1572768" cy="539496"/>
            </a:xfrm>
            <a:custGeom>
              <a:avLst/>
              <a:gdLst/>
              <a:ahLst/>
              <a:cxnLst/>
              <a:rect r="r" b="b" t="t" l="l"/>
              <a:pathLst>
                <a:path h="539496" w="1572768">
                  <a:moveTo>
                    <a:pt x="0" y="0"/>
                  </a:moveTo>
                  <a:lnTo>
                    <a:pt x="0" y="539496"/>
                  </a:lnTo>
                  <a:lnTo>
                    <a:pt x="1572768" y="539496"/>
                  </a:lnTo>
                  <a:lnTo>
                    <a:pt x="15727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1295254" y="8344154"/>
              <a:ext cx="1575816" cy="542544"/>
            </a:xfrm>
            <a:custGeom>
              <a:avLst/>
              <a:gdLst/>
              <a:ahLst/>
              <a:cxnLst/>
              <a:rect r="r" b="b" t="t" l="l"/>
              <a:pathLst>
                <a:path h="542544" w="1575816">
                  <a:moveTo>
                    <a:pt x="3175" y="1524"/>
                  </a:moveTo>
                  <a:lnTo>
                    <a:pt x="3175" y="541020"/>
                  </a:lnTo>
                  <a:lnTo>
                    <a:pt x="1651" y="541020"/>
                  </a:lnTo>
                  <a:lnTo>
                    <a:pt x="1651" y="539496"/>
                  </a:lnTo>
                  <a:lnTo>
                    <a:pt x="1574419" y="539496"/>
                  </a:lnTo>
                  <a:lnTo>
                    <a:pt x="1574419" y="541020"/>
                  </a:lnTo>
                  <a:lnTo>
                    <a:pt x="1572895" y="541020"/>
                  </a:lnTo>
                  <a:lnTo>
                    <a:pt x="1572895" y="1524"/>
                  </a:lnTo>
                  <a:lnTo>
                    <a:pt x="1574419" y="1524"/>
                  </a:lnTo>
                  <a:lnTo>
                    <a:pt x="1574419" y="3048"/>
                  </a:lnTo>
                  <a:lnTo>
                    <a:pt x="1651" y="3048"/>
                  </a:lnTo>
                  <a:lnTo>
                    <a:pt x="1651" y="1524"/>
                  </a:lnTo>
                  <a:lnTo>
                    <a:pt x="3175" y="1524"/>
                  </a:lnTo>
                  <a:moveTo>
                    <a:pt x="0" y="1524"/>
                  </a:moveTo>
                  <a:cubicBezTo>
                    <a:pt x="0" y="635"/>
                    <a:pt x="762" y="0"/>
                    <a:pt x="1524" y="0"/>
                  </a:cubicBezTo>
                  <a:lnTo>
                    <a:pt x="1574292" y="0"/>
                  </a:lnTo>
                  <a:cubicBezTo>
                    <a:pt x="1575181" y="0"/>
                    <a:pt x="1575816" y="762"/>
                    <a:pt x="1575816" y="1524"/>
                  </a:cubicBezTo>
                  <a:lnTo>
                    <a:pt x="1575816" y="541020"/>
                  </a:lnTo>
                  <a:cubicBezTo>
                    <a:pt x="1575816" y="541909"/>
                    <a:pt x="1575054" y="542544"/>
                    <a:pt x="1574292" y="542544"/>
                  </a:cubicBezTo>
                  <a:lnTo>
                    <a:pt x="1651" y="542544"/>
                  </a:lnTo>
                  <a:cubicBezTo>
                    <a:pt x="762" y="542544"/>
                    <a:pt x="127" y="541782"/>
                    <a:pt x="127" y="541020"/>
                  </a:cubicBezTo>
                  <a:lnTo>
                    <a:pt x="127" y="152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295381" y="8883523"/>
              <a:ext cx="3048" cy="3048"/>
            </a:xfrm>
            <a:custGeom>
              <a:avLst/>
              <a:gdLst/>
              <a:ahLst/>
              <a:cxnLst/>
              <a:rect r="r" b="b" t="t" l="l"/>
              <a:pathLst>
                <a:path h="3048" w="3048">
                  <a:moveTo>
                    <a:pt x="1524" y="0"/>
                  </a:moveTo>
                  <a:cubicBezTo>
                    <a:pt x="2413" y="0"/>
                    <a:pt x="3048" y="762"/>
                    <a:pt x="3048" y="1524"/>
                  </a:cubicBezTo>
                  <a:cubicBezTo>
                    <a:pt x="3048" y="2286"/>
                    <a:pt x="2286" y="3048"/>
                    <a:pt x="1524" y="3048"/>
                  </a:cubicBezTo>
                  <a:cubicBezTo>
                    <a:pt x="762" y="3048"/>
                    <a:pt x="0" y="2286"/>
                    <a:pt x="0" y="1524"/>
                  </a:cubicBezTo>
                  <a:cubicBezTo>
                    <a:pt x="0" y="762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986008" y="7120382"/>
              <a:ext cx="2322578" cy="1828800"/>
            </a:xfrm>
            <a:custGeom>
              <a:avLst/>
              <a:gdLst/>
              <a:ahLst/>
              <a:cxnLst/>
              <a:rect r="r" b="b" t="t" l="l"/>
              <a:pathLst>
                <a:path h="1828800" w="2322578">
                  <a:moveTo>
                    <a:pt x="0" y="0"/>
                  </a:moveTo>
                  <a:lnTo>
                    <a:pt x="0" y="1828800"/>
                  </a:lnTo>
                  <a:lnTo>
                    <a:pt x="2322578" y="1828800"/>
                  </a:lnTo>
                  <a:lnTo>
                    <a:pt x="232257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8072" y="68072"/>
              <a:ext cx="14529817" cy="9171432"/>
            </a:xfrm>
            <a:custGeom>
              <a:avLst/>
              <a:gdLst/>
              <a:ahLst/>
              <a:cxnLst/>
              <a:rect r="r" b="b" t="t" l="l"/>
              <a:pathLst>
                <a:path h="9171432" w="14529817">
                  <a:moveTo>
                    <a:pt x="0" y="0"/>
                  </a:moveTo>
                  <a:lnTo>
                    <a:pt x="0" y="9171432"/>
                  </a:lnTo>
                  <a:lnTo>
                    <a:pt x="14529817" y="9171432"/>
                  </a:lnTo>
                  <a:lnTo>
                    <a:pt x="1452981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3500" y="63500"/>
              <a:ext cx="14538961" cy="9180576"/>
            </a:xfrm>
            <a:custGeom>
              <a:avLst/>
              <a:gdLst/>
              <a:ahLst/>
              <a:cxnLst/>
              <a:rect r="r" b="b" t="t" l="l"/>
              <a:pathLst>
                <a:path h="9180576" w="14538961">
                  <a:moveTo>
                    <a:pt x="9144" y="4572"/>
                  </a:moveTo>
                  <a:lnTo>
                    <a:pt x="9144" y="9176004"/>
                  </a:lnTo>
                  <a:lnTo>
                    <a:pt x="4572" y="9176004"/>
                  </a:lnTo>
                  <a:lnTo>
                    <a:pt x="4572" y="9171432"/>
                  </a:lnTo>
                  <a:lnTo>
                    <a:pt x="14534389" y="9171432"/>
                  </a:lnTo>
                  <a:lnTo>
                    <a:pt x="14534389" y="9176004"/>
                  </a:lnTo>
                  <a:lnTo>
                    <a:pt x="14529817" y="9176004"/>
                  </a:lnTo>
                  <a:lnTo>
                    <a:pt x="14529817" y="4572"/>
                  </a:lnTo>
                  <a:lnTo>
                    <a:pt x="14534389" y="4572"/>
                  </a:lnTo>
                  <a:lnTo>
                    <a:pt x="14534389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4" y="4572"/>
                  </a:lnTo>
                  <a:moveTo>
                    <a:pt x="0" y="4572"/>
                  </a:moveTo>
                  <a:cubicBezTo>
                    <a:pt x="0" y="2032"/>
                    <a:pt x="2032" y="0"/>
                    <a:pt x="4572" y="0"/>
                  </a:cubicBezTo>
                  <a:lnTo>
                    <a:pt x="14534389" y="0"/>
                  </a:lnTo>
                  <a:cubicBezTo>
                    <a:pt x="14536928" y="0"/>
                    <a:pt x="14538961" y="2032"/>
                    <a:pt x="14538961" y="4572"/>
                  </a:cubicBezTo>
                  <a:lnTo>
                    <a:pt x="14538961" y="9176004"/>
                  </a:lnTo>
                  <a:cubicBezTo>
                    <a:pt x="14538961" y="9178544"/>
                    <a:pt x="14536928" y="9180576"/>
                    <a:pt x="14534389" y="9180576"/>
                  </a:cubicBezTo>
                  <a:lnTo>
                    <a:pt x="4572" y="9180576"/>
                  </a:lnTo>
                  <a:cubicBezTo>
                    <a:pt x="2032" y="9180576"/>
                    <a:pt x="0" y="9178544"/>
                    <a:pt x="0" y="9176004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3500" y="9234932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2" y="0"/>
                    <a:pt x="9144" y="2031"/>
                    <a:pt x="9144" y="4571"/>
                  </a:cubicBezTo>
                  <a:cubicBezTo>
                    <a:pt x="9144" y="7112"/>
                    <a:pt x="7112" y="9143"/>
                    <a:pt x="4572" y="9143"/>
                  </a:cubicBezTo>
                  <a:cubicBezTo>
                    <a:pt x="2032" y="9143"/>
                    <a:pt x="0" y="7112"/>
                    <a:pt x="0" y="4571"/>
                  </a:cubicBezTo>
                  <a:cubicBezTo>
                    <a:pt x="0" y="2031"/>
                    <a:pt x="2032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3068556" y="9034526"/>
              <a:ext cx="1059180" cy="204216"/>
            </a:xfrm>
            <a:custGeom>
              <a:avLst/>
              <a:gdLst/>
              <a:ahLst/>
              <a:cxnLst/>
              <a:rect r="r" b="b" t="t" l="l"/>
              <a:pathLst>
                <a:path h="204216" w="1059180">
                  <a:moveTo>
                    <a:pt x="0" y="0"/>
                  </a:moveTo>
                  <a:lnTo>
                    <a:pt x="0" y="204216"/>
                  </a:lnTo>
                  <a:lnTo>
                    <a:pt x="1059180" y="204216"/>
                  </a:lnTo>
                  <a:lnTo>
                    <a:pt x="10591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3063984" y="9029954"/>
              <a:ext cx="1068324" cy="213360"/>
            </a:xfrm>
            <a:custGeom>
              <a:avLst/>
              <a:gdLst/>
              <a:ahLst/>
              <a:cxnLst/>
              <a:rect r="r" b="b" t="t" l="l"/>
              <a:pathLst>
                <a:path h="213360" w="1068324">
                  <a:moveTo>
                    <a:pt x="9144" y="4572"/>
                  </a:moveTo>
                  <a:lnTo>
                    <a:pt x="9144" y="208788"/>
                  </a:lnTo>
                  <a:lnTo>
                    <a:pt x="4572" y="208788"/>
                  </a:lnTo>
                  <a:lnTo>
                    <a:pt x="4572" y="204216"/>
                  </a:lnTo>
                  <a:lnTo>
                    <a:pt x="1063752" y="204216"/>
                  </a:lnTo>
                  <a:lnTo>
                    <a:pt x="1063752" y="208788"/>
                  </a:lnTo>
                  <a:lnTo>
                    <a:pt x="1059180" y="208788"/>
                  </a:lnTo>
                  <a:lnTo>
                    <a:pt x="1059180" y="4572"/>
                  </a:lnTo>
                  <a:lnTo>
                    <a:pt x="1063752" y="4572"/>
                  </a:lnTo>
                  <a:lnTo>
                    <a:pt x="1063752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4" y="4572"/>
                  </a:lnTo>
                  <a:moveTo>
                    <a:pt x="0" y="4572"/>
                  </a:moveTo>
                  <a:cubicBezTo>
                    <a:pt x="0" y="2032"/>
                    <a:pt x="2032" y="0"/>
                    <a:pt x="4572" y="0"/>
                  </a:cubicBezTo>
                  <a:lnTo>
                    <a:pt x="1063752" y="0"/>
                  </a:lnTo>
                  <a:cubicBezTo>
                    <a:pt x="1066291" y="0"/>
                    <a:pt x="1068324" y="2032"/>
                    <a:pt x="1068324" y="4572"/>
                  </a:cubicBezTo>
                  <a:lnTo>
                    <a:pt x="1068324" y="208788"/>
                  </a:lnTo>
                  <a:cubicBezTo>
                    <a:pt x="1068324" y="211328"/>
                    <a:pt x="1066291" y="213360"/>
                    <a:pt x="1063752" y="213360"/>
                  </a:cubicBezTo>
                  <a:lnTo>
                    <a:pt x="4572" y="213360"/>
                  </a:lnTo>
                  <a:cubicBezTo>
                    <a:pt x="2032" y="213360"/>
                    <a:pt x="0" y="211328"/>
                    <a:pt x="0" y="208788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063984" y="9234170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1" y="0"/>
                    <a:pt x="9144" y="2031"/>
                    <a:pt x="9144" y="4572"/>
                  </a:cubicBezTo>
                  <a:cubicBezTo>
                    <a:pt x="9144" y="7112"/>
                    <a:pt x="7111" y="9143"/>
                    <a:pt x="4572" y="9143"/>
                  </a:cubicBezTo>
                  <a:cubicBezTo>
                    <a:pt x="2032" y="9143"/>
                    <a:pt x="0" y="7112"/>
                    <a:pt x="0" y="4572"/>
                  </a:cubicBezTo>
                  <a:cubicBezTo>
                    <a:pt x="0" y="2031"/>
                    <a:pt x="2032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1269473" y="7595870"/>
              <a:ext cx="3326131" cy="214884"/>
            </a:xfrm>
            <a:custGeom>
              <a:avLst/>
              <a:gdLst/>
              <a:ahLst/>
              <a:cxnLst/>
              <a:rect r="r" b="b" t="t" l="l"/>
              <a:pathLst>
                <a:path h="214884" w="3326131">
                  <a:moveTo>
                    <a:pt x="0" y="0"/>
                  </a:moveTo>
                  <a:lnTo>
                    <a:pt x="0" y="214883"/>
                  </a:lnTo>
                  <a:lnTo>
                    <a:pt x="3326131" y="214883"/>
                  </a:lnTo>
                  <a:lnTo>
                    <a:pt x="332613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1264901" y="7591298"/>
              <a:ext cx="3335275" cy="224028"/>
            </a:xfrm>
            <a:custGeom>
              <a:avLst/>
              <a:gdLst/>
              <a:ahLst/>
              <a:cxnLst/>
              <a:rect r="r" b="b" t="t" l="l"/>
              <a:pathLst>
                <a:path h="224028" w="3335275">
                  <a:moveTo>
                    <a:pt x="9143" y="4572"/>
                  </a:moveTo>
                  <a:lnTo>
                    <a:pt x="9143" y="219455"/>
                  </a:lnTo>
                  <a:lnTo>
                    <a:pt x="4572" y="219455"/>
                  </a:lnTo>
                  <a:lnTo>
                    <a:pt x="4572" y="214884"/>
                  </a:lnTo>
                  <a:lnTo>
                    <a:pt x="3330703" y="214884"/>
                  </a:lnTo>
                  <a:lnTo>
                    <a:pt x="3330703" y="219455"/>
                  </a:lnTo>
                  <a:lnTo>
                    <a:pt x="3326131" y="219455"/>
                  </a:lnTo>
                  <a:lnTo>
                    <a:pt x="3326131" y="4572"/>
                  </a:lnTo>
                  <a:lnTo>
                    <a:pt x="3330703" y="4572"/>
                  </a:lnTo>
                  <a:lnTo>
                    <a:pt x="3330703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3" y="4572"/>
                  </a:lnTo>
                  <a:moveTo>
                    <a:pt x="0" y="4572"/>
                  </a:moveTo>
                  <a:cubicBezTo>
                    <a:pt x="0" y="2032"/>
                    <a:pt x="2031" y="0"/>
                    <a:pt x="4572" y="0"/>
                  </a:cubicBezTo>
                  <a:lnTo>
                    <a:pt x="3330703" y="0"/>
                  </a:lnTo>
                  <a:cubicBezTo>
                    <a:pt x="3333242" y="0"/>
                    <a:pt x="3335274" y="2032"/>
                    <a:pt x="3335274" y="4572"/>
                  </a:cubicBezTo>
                  <a:lnTo>
                    <a:pt x="3335274" y="219455"/>
                  </a:lnTo>
                  <a:cubicBezTo>
                    <a:pt x="3335274" y="221996"/>
                    <a:pt x="3333242" y="224028"/>
                    <a:pt x="3330703" y="224028"/>
                  </a:cubicBezTo>
                  <a:lnTo>
                    <a:pt x="4572" y="224028"/>
                  </a:lnTo>
                  <a:cubicBezTo>
                    <a:pt x="2031" y="224028"/>
                    <a:pt x="0" y="221996"/>
                    <a:pt x="0" y="219455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1264901" y="7806182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2" y="0"/>
                    <a:pt x="9143" y="2031"/>
                    <a:pt x="9143" y="4571"/>
                  </a:cubicBezTo>
                  <a:cubicBezTo>
                    <a:pt x="9143" y="7112"/>
                    <a:pt x="7112" y="9143"/>
                    <a:pt x="4572" y="9143"/>
                  </a:cubicBezTo>
                  <a:cubicBezTo>
                    <a:pt x="2031" y="9143"/>
                    <a:pt x="0" y="7112"/>
                    <a:pt x="0" y="4571"/>
                  </a:cubicBezTo>
                  <a:cubicBezTo>
                    <a:pt x="0" y="2031"/>
                    <a:pt x="2031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1269473" y="7815326"/>
              <a:ext cx="3326131" cy="571500"/>
            </a:xfrm>
            <a:custGeom>
              <a:avLst/>
              <a:gdLst/>
              <a:ahLst/>
              <a:cxnLst/>
              <a:rect r="r" b="b" t="t" l="l"/>
              <a:pathLst>
                <a:path h="571500" w="3326131">
                  <a:moveTo>
                    <a:pt x="0" y="0"/>
                  </a:moveTo>
                  <a:lnTo>
                    <a:pt x="0" y="571500"/>
                  </a:lnTo>
                  <a:lnTo>
                    <a:pt x="3326131" y="571500"/>
                  </a:lnTo>
                  <a:lnTo>
                    <a:pt x="332613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1264901" y="7810754"/>
              <a:ext cx="3335275" cy="580644"/>
            </a:xfrm>
            <a:custGeom>
              <a:avLst/>
              <a:gdLst/>
              <a:ahLst/>
              <a:cxnLst/>
              <a:rect r="r" b="b" t="t" l="l"/>
              <a:pathLst>
                <a:path h="580644" w="3335275">
                  <a:moveTo>
                    <a:pt x="9143" y="4572"/>
                  </a:moveTo>
                  <a:lnTo>
                    <a:pt x="9143" y="576072"/>
                  </a:lnTo>
                  <a:lnTo>
                    <a:pt x="4572" y="576072"/>
                  </a:lnTo>
                  <a:lnTo>
                    <a:pt x="4572" y="571500"/>
                  </a:lnTo>
                  <a:lnTo>
                    <a:pt x="3330703" y="571500"/>
                  </a:lnTo>
                  <a:lnTo>
                    <a:pt x="3330703" y="576072"/>
                  </a:lnTo>
                  <a:lnTo>
                    <a:pt x="3326131" y="576072"/>
                  </a:lnTo>
                  <a:lnTo>
                    <a:pt x="3326131" y="4572"/>
                  </a:lnTo>
                  <a:lnTo>
                    <a:pt x="3330703" y="4572"/>
                  </a:lnTo>
                  <a:lnTo>
                    <a:pt x="3330703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3" y="4572"/>
                  </a:lnTo>
                  <a:moveTo>
                    <a:pt x="0" y="4572"/>
                  </a:moveTo>
                  <a:cubicBezTo>
                    <a:pt x="0" y="2032"/>
                    <a:pt x="2031" y="0"/>
                    <a:pt x="4572" y="0"/>
                  </a:cubicBezTo>
                  <a:lnTo>
                    <a:pt x="3330703" y="0"/>
                  </a:lnTo>
                  <a:cubicBezTo>
                    <a:pt x="3333242" y="0"/>
                    <a:pt x="3335274" y="2032"/>
                    <a:pt x="3335274" y="4572"/>
                  </a:cubicBezTo>
                  <a:lnTo>
                    <a:pt x="3335274" y="576072"/>
                  </a:lnTo>
                  <a:cubicBezTo>
                    <a:pt x="3335274" y="578612"/>
                    <a:pt x="3333242" y="580644"/>
                    <a:pt x="3330703" y="580644"/>
                  </a:cubicBezTo>
                  <a:lnTo>
                    <a:pt x="4572" y="580644"/>
                  </a:lnTo>
                  <a:cubicBezTo>
                    <a:pt x="2031" y="580644"/>
                    <a:pt x="0" y="578612"/>
                    <a:pt x="0" y="576072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1264901" y="8382254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2" y="0"/>
                    <a:pt x="9143" y="2032"/>
                    <a:pt x="9143" y="4572"/>
                  </a:cubicBezTo>
                  <a:cubicBezTo>
                    <a:pt x="9143" y="7112"/>
                    <a:pt x="7112" y="9144"/>
                    <a:pt x="4572" y="9144"/>
                  </a:cubicBezTo>
                  <a:cubicBezTo>
                    <a:pt x="2031" y="9144"/>
                    <a:pt x="0" y="7112"/>
                    <a:pt x="0" y="4572"/>
                  </a:cubicBezTo>
                  <a:cubicBezTo>
                    <a:pt x="0" y="2032"/>
                    <a:pt x="2031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4032486" y="8839454"/>
              <a:ext cx="563118" cy="397764"/>
            </a:xfrm>
            <a:custGeom>
              <a:avLst/>
              <a:gdLst/>
              <a:ahLst/>
              <a:cxnLst/>
              <a:rect r="r" b="b" t="t" l="l"/>
              <a:pathLst>
                <a:path h="397764" w="563118">
                  <a:moveTo>
                    <a:pt x="0" y="0"/>
                  </a:moveTo>
                  <a:lnTo>
                    <a:pt x="0" y="397764"/>
                  </a:lnTo>
                  <a:lnTo>
                    <a:pt x="563118" y="397764"/>
                  </a:lnTo>
                  <a:lnTo>
                    <a:pt x="56311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27914" y="8834882"/>
              <a:ext cx="572261" cy="406908"/>
            </a:xfrm>
            <a:custGeom>
              <a:avLst/>
              <a:gdLst/>
              <a:ahLst/>
              <a:cxnLst/>
              <a:rect r="r" b="b" t="t" l="l"/>
              <a:pathLst>
                <a:path h="406908" w="572261">
                  <a:moveTo>
                    <a:pt x="9144" y="4572"/>
                  </a:moveTo>
                  <a:lnTo>
                    <a:pt x="9144" y="402336"/>
                  </a:lnTo>
                  <a:lnTo>
                    <a:pt x="4572" y="402336"/>
                  </a:lnTo>
                  <a:lnTo>
                    <a:pt x="4572" y="397765"/>
                  </a:lnTo>
                  <a:lnTo>
                    <a:pt x="567690" y="397765"/>
                  </a:lnTo>
                  <a:lnTo>
                    <a:pt x="567690" y="402336"/>
                  </a:lnTo>
                  <a:lnTo>
                    <a:pt x="563118" y="402336"/>
                  </a:lnTo>
                  <a:lnTo>
                    <a:pt x="563118" y="4572"/>
                  </a:lnTo>
                  <a:lnTo>
                    <a:pt x="567690" y="4572"/>
                  </a:lnTo>
                  <a:lnTo>
                    <a:pt x="567690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4" y="4572"/>
                  </a:lnTo>
                  <a:moveTo>
                    <a:pt x="0" y="4572"/>
                  </a:moveTo>
                  <a:cubicBezTo>
                    <a:pt x="0" y="2032"/>
                    <a:pt x="2031" y="0"/>
                    <a:pt x="4572" y="0"/>
                  </a:cubicBezTo>
                  <a:lnTo>
                    <a:pt x="567690" y="0"/>
                  </a:lnTo>
                  <a:cubicBezTo>
                    <a:pt x="570231" y="0"/>
                    <a:pt x="572261" y="2032"/>
                    <a:pt x="572261" y="4572"/>
                  </a:cubicBezTo>
                  <a:lnTo>
                    <a:pt x="572261" y="402336"/>
                  </a:lnTo>
                  <a:cubicBezTo>
                    <a:pt x="572261" y="404876"/>
                    <a:pt x="570231" y="406908"/>
                    <a:pt x="567690" y="406908"/>
                  </a:cubicBezTo>
                  <a:lnTo>
                    <a:pt x="4572" y="406908"/>
                  </a:lnTo>
                  <a:cubicBezTo>
                    <a:pt x="2031" y="406908"/>
                    <a:pt x="0" y="404876"/>
                    <a:pt x="0" y="402336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4027914" y="9232646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1" y="0"/>
                    <a:pt x="9144" y="2031"/>
                    <a:pt x="9144" y="4572"/>
                  </a:cubicBezTo>
                  <a:cubicBezTo>
                    <a:pt x="9144" y="7112"/>
                    <a:pt x="7111" y="9143"/>
                    <a:pt x="4572" y="9143"/>
                  </a:cubicBezTo>
                  <a:cubicBezTo>
                    <a:pt x="2033" y="9143"/>
                    <a:pt x="0" y="7112"/>
                    <a:pt x="0" y="4572"/>
                  </a:cubicBezTo>
                  <a:cubicBezTo>
                    <a:pt x="0" y="2031"/>
                    <a:pt x="2033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2657075" y="8948420"/>
              <a:ext cx="1524" cy="1524"/>
            </a:xfrm>
            <a:custGeom>
              <a:avLst/>
              <a:gdLst/>
              <a:ahLst/>
              <a:cxnLst/>
              <a:rect r="r" b="b" t="t" l="l"/>
              <a:pathLst>
                <a:path h="1524" w="1524">
                  <a:moveTo>
                    <a:pt x="0" y="0"/>
                  </a:moveTo>
                  <a:lnTo>
                    <a:pt x="0" y="1524"/>
                  </a:lnTo>
                  <a:lnTo>
                    <a:pt x="1524" y="152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2655424" y="8946896"/>
              <a:ext cx="4572" cy="4572"/>
            </a:xfrm>
            <a:custGeom>
              <a:avLst/>
              <a:gdLst/>
              <a:ahLst/>
              <a:cxnLst/>
              <a:rect r="r" b="b" t="t" l="l"/>
              <a:pathLst>
                <a:path h="4572" w="4572">
                  <a:moveTo>
                    <a:pt x="0" y="3048"/>
                  </a:move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lnTo>
                    <a:pt x="3048" y="0"/>
                  </a:lnTo>
                  <a:cubicBezTo>
                    <a:pt x="3937" y="0"/>
                    <a:pt x="4571" y="762"/>
                    <a:pt x="4571" y="1524"/>
                  </a:cubicBezTo>
                  <a:lnTo>
                    <a:pt x="4571" y="3048"/>
                  </a:lnTo>
                  <a:cubicBezTo>
                    <a:pt x="4571" y="3937"/>
                    <a:pt x="3809" y="4572"/>
                    <a:pt x="3048" y="4572"/>
                  </a:cubicBezTo>
                  <a:lnTo>
                    <a:pt x="1524" y="4572"/>
                  </a:lnTo>
                  <a:cubicBezTo>
                    <a:pt x="634" y="4572"/>
                    <a:pt x="0" y="3810"/>
                    <a:pt x="0" y="3048"/>
                  </a:cubicBezTo>
                  <a:moveTo>
                    <a:pt x="3175" y="3048"/>
                  </a:moveTo>
                  <a:lnTo>
                    <a:pt x="1651" y="3048"/>
                  </a:lnTo>
                  <a:lnTo>
                    <a:pt x="1651" y="1524"/>
                  </a:lnTo>
                  <a:lnTo>
                    <a:pt x="3175" y="1524"/>
                  </a:lnTo>
                  <a:lnTo>
                    <a:pt x="3175" y="3048"/>
                  </a:lnTo>
                  <a:lnTo>
                    <a:pt x="1651" y="3048"/>
                  </a:lnTo>
                  <a:lnTo>
                    <a:pt x="1651" y="1524"/>
                  </a:lnTo>
                  <a:lnTo>
                    <a:pt x="3175" y="1524"/>
                  </a:lnTo>
                  <a:lnTo>
                    <a:pt x="3175" y="3048"/>
                  </a:lnTo>
                  <a:lnTo>
                    <a:pt x="1651" y="3048"/>
                  </a:lnTo>
                  <a:lnTo>
                    <a:pt x="1651" y="1524"/>
                  </a:lnTo>
                  <a:lnTo>
                    <a:pt x="3175" y="1524"/>
                  </a:lnTo>
                  <a:lnTo>
                    <a:pt x="3175" y="30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2655551" y="8946769"/>
              <a:ext cx="3048" cy="3048"/>
            </a:xfrm>
            <a:custGeom>
              <a:avLst/>
              <a:gdLst/>
              <a:ahLst/>
              <a:cxnLst/>
              <a:rect r="r" b="b" t="t" l="l"/>
              <a:pathLst>
                <a:path h="3048" w="3048">
                  <a:moveTo>
                    <a:pt x="1524" y="0"/>
                  </a:moveTo>
                  <a:cubicBezTo>
                    <a:pt x="2413" y="0"/>
                    <a:pt x="3048" y="762"/>
                    <a:pt x="3048" y="1524"/>
                  </a:cubicBezTo>
                  <a:cubicBezTo>
                    <a:pt x="3048" y="2286"/>
                    <a:pt x="2286" y="3048"/>
                    <a:pt x="1524" y="3048"/>
                  </a:cubicBezTo>
                  <a:cubicBezTo>
                    <a:pt x="762" y="3048"/>
                    <a:pt x="0" y="2286"/>
                    <a:pt x="0" y="1524"/>
                  </a:cubicBezTo>
                  <a:cubicBezTo>
                    <a:pt x="0" y="762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2655456" y="8946801"/>
              <a:ext cx="4762" cy="4762"/>
            </a:xfrm>
            <a:custGeom>
              <a:avLst/>
              <a:gdLst/>
              <a:ahLst/>
              <a:cxnLst/>
              <a:rect r="r" b="b" t="t" l="l"/>
              <a:pathLst>
                <a:path h="4762" w="4762">
                  <a:moveTo>
                    <a:pt x="2762" y="476"/>
                  </a:moveTo>
                  <a:lnTo>
                    <a:pt x="4286" y="2000"/>
                  </a:lnTo>
                  <a:cubicBezTo>
                    <a:pt x="4921" y="2635"/>
                    <a:pt x="4921" y="3651"/>
                    <a:pt x="4286" y="4286"/>
                  </a:cubicBezTo>
                  <a:cubicBezTo>
                    <a:pt x="3651" y="4921"/>
                    <a:pt x="2635" y="4921"/>
                    <a:pt x="2000" y="4286"/>
                  </a:cubicBezTo>
                  <a:lnTo>
                    <a:pt x="476" y="2762"/>
                  </a:lnTo>
                  <a:cubicBezTo>
                    <a:pt x="-159" y="2127"/>
                    <a:pt x="-159" y="1111"/>
                    <a:pt x="476" y="476"/>
                  </a:cubicBezTo>
                  <a:cubicBezTo>
                    <a:pt x="1111" y="-159"/>
                    <a:pt x="2127" y="-159"/>
                    <a:pt x="2762" y="47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2655456" y="8946801"/>
              <a:ext cx="4762" cy="4762"/>
            </a:xfrm>
            <a:custGeom>
              <a:avLst/>
              <a:gdLst/>
              <a:ahLst/>
              <a:cxnLst/>
              <a:rect r="r" b="b" t="t" l="l"/>
              <a:pathLst>
                <a:path h="4762" w="4762">
                  <a:moveTo>
                    <a:pt x="4286" y="2762"/>
                  </a:moveTo>
                  <a:lnTo>
                    <a:pt x="2762" y="4286"/>
                  </a:lnTo>
                  <a:cubicBezTo>
                    <a:pt x="2127" y="4921"/>
                    <a:pt x="1111" y="4921"/>
                    <a:pt x="476" y="4286"/>
                  </a:cubicBezTo>
                  <a:cubicBezTo>
                    <a:pt x="-159" y="3651"/>
                    <a:pt x="-159" y="2635"/>
                    <a:pt x="476" y="2000"/>
                  </a:cubicBezTo>
                  <a:lnTo>
                    <a:pt x="2000" y="476"/>
                  </a:lnTo>
                  <a:cubicBezTo>
                    <a:pt x="2635" y="-159"/>
                    <a:pt x="3651" y="-159"/>
                    <a:pt x="4286" y="476"/>
                  </a:cubicBezTo>
                  <a:cubicBezTo>
                    <a:pt x="4921" y="1111"/>
                    <a:pt x="4921" y="2127"/>
                    <a:pt x="4286" y="2762"/>
                  </a:cubicBezTo>
                  <a:close/>
                  <a:moveTo>
                    <a:pt x="3270" y="1619"/>
                  </a:moveTo>
                  <a:lnTo>
                    <a:pt x="3270" y="3143"/>
                  </a:lnTo>
                  <a:lnTo>
                    <a:pt x="1746" y="3143"/>
                  </a:lnTo>
                  <a:lnTo>
                    <a:pt x="1746" y="1619"/>
                  </a:lnTo>
                  <a:lnTo>
                    <a:pt x="3270" y="1619"/>
                  </a:lnTo>
                  <a:lnTo>
                    <a:pt x="3270" y="3143"/>
                  </a:lnTo>
                  <a:lnTo>
                    <a:pt x="1746" y="3143"/>
                  </a:lnTo>
                  <a:lnTo>
                    <a:pt x="1746" y="1619"/>
                  </a:lnTo>
                  <a:lnTo>
                    <a:pt x="3270" y="1619"/>
                  </a:lnTo>
                  <a:lnTo>
                    <a:pt x="3270" y="3143"/>
                  </a:lnTo>
                  <a:lnTo>
                    <a:pt x="1746" y="3143"/>
                  </a:lnTo>
                  <a:lnTo>
                    <a:pt x="1746" y="1619"/>
                  </a:lnTo>
                  <a:lnTo>
                    <a:pt x="3270" y="1619"/>
                  </a:lnTo>
                  <a:moveTo>
                    <a:pt x="95" y="1619"/>
                  </a:moveTo>
                  <a:cubicBezTo>
                    <a:pt x="95" y="730"/>
                    <a:pt x="857" y="95"/>
                    <a:pt x="1619" y="95"/>
                  </a:cubicBezTo>
                  <a:lnTo>
                    <a:pt x="3143" y="95"/>
                  </a:lnTo>
                  <a:cubicBezTo>
                    <a:pt x="4032" y="95"/>
                    <a:pt x="4667" y="857"/>
                    <a:pt x="4667" y="1619"/>
                  </a:cubicBezTo>
                  <a:lnTo>
                    <a:pt x="4667" y="3143"/>
                  </a:lnTo>
                  <a:cubicBezTo>
                    <a:pt x="4667" y="4032"/>
                    <a:pt x="3905" y="4667"/>
                    <a:pt x="3143" y="4667"/>
                  </a:cubicBezTo>
                  <a:lnTo>
                    <a:pt x="1619" y="4667"/>
                  </a:lnTo>
                  <a:cubicBezTo>
                    <a:pt x="730" y="4667"/>
                    <a:pt x="95" y="3905"/>
                    <a:pt x="95" y="3143"/>
                  </a:cubicBezTo>
                  <a:lnTo>
                    <a:pt x="95" y="161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3068556" y="8834120"/>
              <a:ext cx="963930" cy="203454"/>
            </a:xfrm>
            <a:custGeom>
              <a:avLst/>
              <a:gdLst/>
              <a:ahLst/>
              <a:cxnLst/>
              <a:rect r="r" b="b" t="t" l="l"/>
              <a:pathLst>
                <a:path h="203454" w="963930">
                  <a:moveTo>
                    <a:pt x="0" y="0"/>
                  </a:moveTo>
                  <a:lnTo>
                    <a:pt x="0" y="203454"/>
                  </a:lnTo>
                  <a:lnTo>
                    <a:pt x="963930" y="203454"/>
                  </a:lnTo>
                  <a:lnTo>
                    <a:pt x="96393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3063984" y="8829548"/>
              <a:ext cx="973074" cy="212598"/>
            </a:xfrm>
            <a:custGeom>
              <a:avLst/>
              <a:gdLst/>
              <a:ahLst/>
              <a:cxnLst/>
              <a:rect r="r" b="b" t="t" l="l"/>
              <a:pathLst>
                <a:path h="212598" w="973074">
                  <a:moveTo>
                    <a:pt x="9144" y="4572"/>
                  </a:moveTo>
                  <a:lnTo>
                    <a:pt x="9144" y="208026"/>
                  </a:lnTo>
                  <a:lnTo>
                    <a:pt x="4572" y="208026"/>
                  </a:lnTo>
                  <a:lnTo>
                    <a:pt x="4572" y="203453"/>
                  </a:lnTo>
                  <a:lnTo>
                    <a:pt x="968502" y="203453"/>
                  </a:lnTo>
                  <a:lnTo>
                    <a:pt x="968502" y="208026"/>
                  </a:lnTo>
                  <a:lnTo>
                    <a:pt x="963930" y="208026"/>
                  </a:lnTo>
                  <a:lnTo>
                    <a:pt x="963930" y="4572"/>
                  </a:lnTo>
                  <a:lnTo>
                    <a:pt x="968502" y="4572"/>
                  </a:lnTo>
                  <a:lnTo>
                    <a:pt x="968502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4" y="4572"/>
                  </a:lnTo>
                  <a:moveTo>
                    <a:pt x="0" y="4572"/>
                  </a:moveTo>
                  <a:cubicBezTo>
                    <a:pt x="0" y="2032"/>
                    <a:pt x="2032" y="0"/>
                    <a:pt x="4572" y="0"/>
                  </a:cubicBezTo>
                  <a:lnTo>
                    <a:pt x="968502" y="0"/>
                  </a:lnTo>
                  <a:cubicBezTo>
                    <a:pt x="971041" y="0"/>
                    <a:pt x="973074" y="2032"/>
                    <a:pt x="973074" y="4572"/>
                  </a:cubicBezTo>
                  <a:lnTo>
                    <a:pt x="973074" y="208026"/>
                  </a:lnTo>
                  <a:cubicBezTo>
                    <a:pt x="973074" y="210566"/>
                    <a:pt x="971041" y="212598"/>
                    <a:pt x="968502" y="212598"/>
                  </a:cubicBezTo>
                  <a:lnTo>
                    <a:pt x="4572" y="212598"/>
                  </a:lnTo>
                  <a:cubicBezTo>
                    <a:pt x="2032" y="212598"/>
                    <a:pt x="0" y="210566"/>
                    <a:pt x="0" y="208026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3063984" y="9033002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1" y="0"/>
                    <a:pt x="9144" y="2032"/>
                    <a:pt x="9144" y="4572"/>
                  </a:cubicBezTo>
                  <a:cubicBezTo>
                    <a:pt x="9144" y="7112"/>
                    <a:pt x="7111" y="9144"/>
                    <a:pt x="4572" y="9144"/>
                  </a:cubicBezTo>
                  <a:cubicBezTo>
                    <a:pt x="2032" y="9144"/>
                    <a:pt x="0" y="7112"/>
                    <a:pt x="0" y="4572"/>
                  </a:cubicBezTo>
                  <a:cubicBezTo>
                    <a:pt x="0" y="2032"/>
                    <a:pt x="2032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3068556" y="8615426"/>
              <a:ext cx="1527048" cy="228600"/>
            </a:xfrm>
            <a:custGeom>
              <a:avLst/>
              <a:gdLst/>
              <a:ahLst/>
              <a:cxnLst/>
              <a:rect r="r" b="b" t="t" l="l"/>
              <a:pathLst>
                <a:path h="228600" w="1527048">
                  <a:moveTo>
                    <a:pt x="0" y="0"/>
                  </a:moveTo>
                  <a:lnTo>
                    <a:pt x="0" y="228600"/>
                  </a:lnTo>
                  <a:lnTo>
                    <a:pt x="1527048" y="228600"/>
                  </a:lnTo>
                  <a:lnTo>
                    <a:pt x="152704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3063984" y="8610854"/>
              <a:ext cx="1536192" cy="237744"/>
            </a:xfrm>
            <a:custGeom>
              <a:avLst/>
              <a:gdLst/>
              <a:ahLst/>
              <a:cxnLst/>
              <a:rect r="r" b="b" t="t" l="l"/>
              <a:pathLst>
                <a:path h="237744" w="1536192">
                  <a:moveTo>
                    <a:pt x="9144" y="4572"/>
                  </a:moveTo>
                  <a:lnTo>
                    <a:pt x="9144" y="233172"/>
                  </a:lnTo>
                  <a:lnTo>
                    <a:pt x="4572" y="233172"/>
                  </a:lnTo>
                  <a:lnTo>
                    <a:pt x="4572" y="228600"/>
                  </a:lnTo>
                  <a:lnTo>
                    <a:pt x="1531620" y="228600"/>
                  </a:lnTo>
                  <a:lnTo>
                    <a:pt x="1531620" y="233172"/>
                  </a:lnTo>
                  <a:lnTo>
                    <a:pt x="1527048" y="233172"/>
                  </a:lnTo>
                  <a:lnTo>
                    <a:pt x="1527048" y="4572"/>
                  </a:lnTo>
                  <a:lnTo>
                    <a:pt x="1531620" y="4572"/>
                  </a:lnTo>
                  <a:lnTo>
                    <a:pt x="1531620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4" y="4572"/>
                  </a:lnTo>
                  <a:moveTo>
                    <a:pt x="0" y="4572"/>
                  </a:moveTo>
                  <a:cubicBezTo>
                    <a:pt x="0" y="2032"/>
                    <a:pt x="2032" y="0"/>
                    <a:pt x="4572" y="0"/>
                  </a:cubicBezTo>
                  <a:lnTo>
                    <a:pt x="1531620" y="0"/>
                  </a:lnTo>
                  <a:cubicBezTo>
                    <a:pt x="1534159" y="0"/>
                    <a:pt x="1536191" y="2032"/>
                    <a:pt x="1536191" y="4572"/>
                  </a:cubicBezTo>
                  <a:lnTo>
                    <a:pt x="1536191" y="233172"/>
                  </a:lnTo>
                  <a:cubicBezTo>
                    <a:pt x="1536191" y="235712"/>
                    <a:pt x="1534159" y="237744"/>
                    <a:pt x="1531620" y="237744"/>
                  </a:cubicBezTo>
                  <a:lnTo>
                    <a:pt x="4572" y="237744"/>
                  </a:lnTo>
                  <a:cubicBezTo>
                    <a:pt x="2032" y="237744"/>
                    <a:pt x="0" y="235712"/>
                    <a:pt x="0" y="233172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3063984" y="8839454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1" y="0"/>
                    <a:pt x="9144" y="2032"/>
                    <a:pt x="9144" y="4572"/>
                  </a:cubicBezTo>
                  <a:cubicBezTo>
                    <a:pt x="9144" y="7112"/>
                    <a:pt x="7111" y="9144"/>
                    <a:pt x="4572" y="9144"/>
                  </a:cubicBezTo>
                  <a:cubicBezTo>
                    <a:pt x="2032" y="9144"/>
                    <a:pt x="0" y="7112"/>
                    <a:pt x="0" y="4572"/>
                  </a:cubicBezTo>
                  <a:cubicBezTo>
                    <a:pt x="0" y="2032"/>
                    <a:pt x="2032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3068556" y="8388350"/>
              <a:ext cx="1527048" cy="228600"/>
            </a:xfrm>
            <a:custGeom>
              <a:avLst/>
              <a:gdLst/>
              <a:ahLst/>
              <a:cxnLst/>
              <a:rect r="r" b="b" t="t" l="l"/>
              <a:pathLst>
                <a:path h="228600" w="1527048">
                  <a:moveTo>
                    <a:pt x="0" y="0"/>
                  </a:moveTo>
                  <a:lnTo>
                    <a:pt x="0" y="228600"/>
                  </a:lnTo>
                  <a:lnTo>
                    <a:pt x="1527048" y="228600"/>
                  </a:lnTo>
                  <a:lnTo>
                    <a:pt x="152704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3063984" y="8383778"/>
              <a:ext cx="1536192" cy="237744"/>
            </a:xfrm>
            <a:custGeom>
              <a:avLst/>
              <a:gdLst/>
              <a:ahLst/>
              <a:cxnLst/>
              <a:rect r="r" b="b" t="t" l="l"/>
              <a:pathLst>
                <a:path h="237744" w="1536192">
                  <a:moveTo>
                    <a:pt x="9144" y="4572"/>
                  </a:moveTo>
                  <a:lnTo>
                    <a:pt x="9144" y="233172"/>
                  </a:lnTo>
                  <a:lnTo>
                    <a:pt x="4572" y="233172"/>
                  </a:lnTo>
                  <a:lnTo>
                    <a:pt x="4572" y="228600"/>
                  </a:lnTo>
                  <a:lnTo>
                    <a:pt x="1531620" y="228600"/>
                  </a:lnTo>
                  <a:lnTo>
                    <a:pt x="1531620" y="233172"/>
                  </a:lnTo>
                  <a:lnTo>
                    <a:pt x="1527048" y="233172"/>
                  </a:lnTo>
                  <a:lnTo>
                    <a:pt x="1527048" y="4572"/>
                  </a:lnTo>
                  <a:lnTo>
                    <a:pt x="1531620" y="4572"/>
                  </a:lnTo>
                  <a:lnTo>
                    <a:pt x="1531620" y="9144"/>
                  </a:lnTo>
                  <a:lnTo>
                    <a:pt x="4572" y="9144"/>
                  </a:lnTo>
                  <a:lnTo>
                    <a:pt x="4572" y="4572"/>
                  </a:lnTo>
                  <a:lnTo>
                    <a:pt x="9144" y="4572"/>
                  </a:lnTo>
                  <a:moveTo>
                    <a:pt x="0" y="4572"/>
                  </a:moveTo>
                  <a:cubicBezTo>
                    <a:pt x="0" y="2032"/>
                    <a:pt x="2032" y="0"/>
                    <a:pt x="4572" y="0"/>
                  </a:cubicBezTo>
                  <a:lnTo>
                    <a:pt x="1531620" y="0"/>
                  </a:lnTo>
                  <a:cubicBezTo>
                    <a:pt x="1534159" y="0"/>
                    <a:pt x="1536191" y="2032"/>
                    <a:pt x="1536191" y="4572"/>
                  </a:cubicBezTo>
                  <a:lnTo>
                    <a:pt x="1536191" y="233172"/>
                  </a:lnTo>
                  <a:cubicBezTo>
                    <a:pt x="1536191" y="235712"/>
                    <a:pt x="1534159" y="237744"/>
                    <a:pt x="1531620" y="237744"/>
                  </a:cubicBezTo>
                  <a:lnTo>
                    <a:pt x="4572" y="237744"/>
                  </a:lnTo>
                  <a:cubicBezTo>
                    <a:pt x="2032" y="237744"/>
                    <a:pt x="0" y="235712"/>
                    <a:pt x="0" y="233172"/>
                  </a:cubicBezTo>
                  <a:lnTo>
                    <a:pt x="0" y="457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3063984" y="8612378"/>
              <a:ext cx="9144" cy="9144"/>
            </a:xfrm>
            <a:custGeom>
              <a:avLst/>
              <a:gdLst/>
              <a:ahLst/>
              <a:cxnLst/>
              <a:rect r="r" b="b" t="t" l="l"/>
              <a:pathLst>
                <a:path h="9144" w="9144">
                  <a:moveTo>
                    <a:pt x="4572" y="0"/>
                  </a:moveTo>
                  <a:cubicBezTo>
                    <a:pt x="7111" y="0"/>
                    <a:pt x="9144" y="2032"/>
                    <a:pt x="9144" y="4572"/>
                  </a:cubicBezTo>
                  <a:cubicBezTo>
                    <a:pt x="9144" y="7112"/>
                    <a:pt x="7111" y="9144"/>
                    <a:pt x="4572" y="9144"/>
                  </a:cubicBezTo>
                  <a:cubicBezTo>
                    <a:pt x="2032" y="9144"/>
                    <a:pt x="0" y="7112"/>
                    <a:pt x="0" y="4572"/>
                  </a:cubicBezTo>
                  <a:cubicBezTo>
                    <a:pt x="0" y="2032"/>
                    <a:pt x="2032" y="0"/>
                    <a:pt x="457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1264901" y="8359394"/>
              <a:ext cx="9144" cy="882396"/>
            </a:xfrm>
            <a:custGeom>
              <a:avLst/>
              <a:gdLst/>
              <a:ahLst/>
              <a:cxnLst/>
              <a:rect r="r" b="b" t="t" l="l"/>
              <a:pathLst>
                <a:path h="882396" w="9144">
                  <a:moveTo>
                    <a:pt x="9143" y="4572"/>
                  </a:moveTo>
                  <a:lnTo>
                    <a:pt x="9143" y="877824"/>
                  </a:lnTo>
                  <a:cubicBezTo>
                    <a:pt x="9143" y="880364"/>
                    <a:pt x="7112" y="882396"/>
                    <a:pt x="4572" y="882396"/>
                  </a:cubicBezTo>
                  <a:cubicBezTo>
                    <a:pt x="2031" y="882396"/>
                    <a:pt x="0" y="880364"/>
                    <a:pt x="0" y="877824"/>
                  </a:cubicBezTo>
                  <a:lnTo>
                    <a:pt x="0" y="4572"/>
                  </a:lnTo>
                  <a:cubicBezTo>
                    <a:pt x="0" y="2032"/>
                    <a:pt x="2031" y="0"/>
                    <a:pt x="4572" y="0"/>
                  </a:cubicBezTo>
                  <a:cubicBezTo>
                    <a:pt x="7112" y="0"/>
                    <a:pt x="9143" y="2032"/>
                    <a:pt x="9143" y="457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1377677" y="8554465"/>
              <a:ext cx="1600200" cy="12192"/>
            </a:xfrm>
            <a:custGeom>
              <a:avLst/>
              <a:gdLst/>
              <a:ahLst/>
              <a:cxnLst/>
              <a:rect r="r" b="b" t="t" l="l"/>
              <a:pathLst>
                <a:path h="12192" w="1600200">
                  <a:moveTo>
                    <a:pt x="0" y="12193"/>
                  </a:moveTo>
                  <a:lnTo>
                    <a:pt x="1600200" y="12193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21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29387202" y="23479103"/>
            <a:ext cx="3949670" cy="1174735"/>
            <a:chOff x="0" y="0"/>
            <a:chExt cx="2131568" cy="633984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131568" cy="633984"/>
            </a:xfrm>
            <a:custGeom>
              <a:avLst/>
              <a:gdLst/>
              <a:ahLst/>
              <a:cxnLst/>
              <a:rect r="r" b="b" t="t" l="l"/>
              <a:pathLst>
                <a:path h="633984" w="2131568">
                  <a:moveTo>
                    <a:pt x="0" y="0"/>
                  </a:moveTo>
                  <a:lnTo>
                    <a:pt x="2131568" y="0"/>
                  </a:lnTo>
                  <a:lnTo>
                    <a:pt x="2131568" y="633984"/>
                  </a:lnTo>
                  <a:lnTo>
                    <a:pt x="0" y="63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29230312" y="24496947"/>
            <a:ext cx="4267192" cy="372117"/>
            <a:chOff x="0" y="0"/>
            <a:chExt cx="1727200" cy="150622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63500" y="63500"/>
              <a:ext cx="1600200" cy="12192"/>
            </a:xfrm>
            <a:custGeom>
              <a:avLst/>
              <a:gdLst/>
              <a:ahLst/>
              <a:cxnLst/>
              <a:rect r="r" b="b" t="t" l="l"/>
              <a:pathLst>
                <a:path h="12192" w="1600200">
                  <a:moveTo>
                    <a:pt x="0" y="12192"/>
                  </a:moveTo>
                  <a:lnTo>
                    <a:pt x="1600200" y="12192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63500" y="75692"/>
              <a:ext cx="1600200" cy="11430"/>
            </a:xfrm>
            <a:custGeom>
              <a:avLst/>
              <a:gdLst/>
              <a:ahLst/>
              <a:cxnLst/>
              <a:rect r="r" b="b" t="t" l="l"/>
              <a:pathLst>
                <a:path h="11430" w="1600200">
                  <a:moveTo>
                    <a:pt x="0" y="11430"/>
                  </a:moveTo>
                  <a:lnTo>
                    <a:pt x="1600200" y="1143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4265945" y="2595551"/>
            <a:ext cx="30343557" cy="18223454"/>
            <a:chOff x="0" y="0"/>
            <a:chExt cx="16375888" cy="983488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6375887" cy="9834880"/>
            </a:xfrm>
            <a:custGeom>
              <a:avLst/>
              <a:gdLst/>
              <a:ahLst/>
              <a:cxnLst/>
              <a:rect r="r" b="b" t="t" l="l"/>
              <a:pathLst>
                <a:path h="9834880" w="16375887">
                  <a:moveTo>
                    <a:pt x="0" y="0"/>
                  </a:moveTo>
                  <a:lnTo>
                    <a:pt x="16375887" y="0"/>
                  </a:lnTo>
                  <a:lnTo>
                    <a:pt x="16375887" y="9834880"/>
                  </a:lnTo>
                  <a:lnTo>
                    <a:pt x="0" y="983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49" b="0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4265945" y="20819005"/>
            <a:ext cx="30343557" cy="128016"/>
            <a:chOff x="0" y="0"/>
            <a:chExt cx="16375888" cy="69088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6375887" cy="69088"/>
            </a:xfrm>
            <a:custGeom>
              <a:avLst/>
              <a:gdLst/>
              <a:ahLst/>
              <a:cxnLst/>
              <a:rect r="r" b="b" t="t" l="l"/>
              <a:pathLst>
                <a:path h="69088" w="16375887">
                  <a:moveTo>
                    <a:pt x="0" y="0"/>
                  </a:moveTo>
                  <a:lnTo>
                    <a:pt x="16375887" y="0"/>
                  </a:lnTo>
                  <a:lnTo>
                    <a:pt x="16375887" y="69088"/>
                  </a:lnTo>
                  <a:lnTo>
                    <a:pt x="0" y="69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9" b="-13235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2904669" y="21850499"/>
            <a:ext cx="1412247" cy="7836"/>
            <a:chOff x="0" y="0"/>
            <a:chExt cx="571627" cy="3175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571500" cy="3062"/>
            </a:xfrm>
            <a:custGeom>
              <a:avLst/>
              <a:gdLst/>
              <a:ahLst/>
              <a:cxnLst/>
              <a:rect r="r" b="b" t="t" l="l"/>
              <a:pathLst>
                <a:path h="3062" w="571500">
                  <a:moveTo>
                    <a:pt x="1524" y="0"/>
                  </a:moveTo>
                  <a:lnTo>
                    <a:pt x="569976" y="0"/>
                  </a:lnTo>
                  <a:cubicBezTo>
                    <a:pt x="570865" y="0"/>
                    <a:pt x="571500" y="762"/>
                    <a:pt x="571500" y="1524"/>
                  </a:cubicBezTo>
                  <a:cubicBezTo>
                    <a:pt x="571500" y="2286"/>
                    <a:pt x="570738" y="3048"/>
                    <a:pt x="569976" y="3048"/>
                  </a:cubicBezTo>
                  <a:lnTo>
                    <a:pt x="1524" y="3048"/>
                  </a:lnTo>
                  <a:cubicBezTo>
                    <a:pt x="762" y="3175"/>
                    <a:pt x="0" y="2413"/>
                    <a:pt x="0" y="1524"/>
                  </a:cubicBezTo>
                  <a:cubicBezTo>
                    <a:pt x="0" y="635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35036073" y="2816920"/>
            <a:ext cx="1827687" cy="2927119"/>
            <a:chOff x="0" y="0"/>
            <a:chExt cx="739775" cy="1184783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65024" y="65024"/>
              <a:ext cx="609600" cy="1054608"/>
            </a:xfrm>
            <a:custGeom>
              <a:avLst/>
              <a:gdLst/>
              <a:ahLst/>
              <a:cxnLst/>
              <a:rect r="r" b="b" t="t" l="l"/>
              <a:pathLst>
                <a:path h="1054608" w="609600">
                  <a:moveTo>
                    <a:pt x="0" y="0"/>
                  </a:moveTo>
                  <a:lnTo>
                    <a:pt x="0" y="1054608"/>
                  </a:lnTo>
                  <a:lnTo>
                    <a:pt x="609600" y="105460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63500" y="63500"/>
              <a:ext cx="612648" cy="1057656"/>
            </a:xfrm>
            <a:custGeom>
              <a:avLst/>
              <a:gdLst/>
              <a:ahLst/>
              <a:cxnLst/>
              <a:rect r="r" b="b" t="t" l="l"/>
              <a:pathLst>
                <a:path h="1057656" w="612648">
                  <a:moveTo>
                    <a:pt x="3175" y="1524"/>
                  </a:moveTo>
                  <a:lnTo>
                    <a:pt x="3175" y="1056132"/>
                  </a:lnTo>
                  <a:lnTo>
                    <a:pt x="1524" y="1056132"/>
                  </a:lnTo>
                  <a:lnTo>
                    <a:pt x="1524" y="1054608"/>
                  </a:lnTo>
                  <a:lnTo>
                    <a:pt x="611124" y="1054608"/>
                  </a:lnTo>
                  <a:lnTo>
                    <a:pt x="611124" y="1056132"/>
                  </a:lnTo>
                  <a:lnTo>
                    <a:pt x="609600" y="1056132"/>
                  </a:lnTo>
                  <a:lnTo>
                    <a:pt x="609600" y="1524"/>
                  </a:lnTo>
                  <a:lnTo>
                    <a:pt x="611124" y="1524"/>
                  </a:lnTo>
                  <a:lnTo>
                    <a:pt x="611124" y="3048"/>
                  </a:lnTo>
                  <a:lnTo>
                    <a:pt x="1524" y="3048"/>
                  </a:lnTo>
                  <a:lnTo>
                    <a:pt x="1524" y="1524"/>
                  </a:lnTo>
                  <a:lnTo>
                    <a:pt x="3048" y="1524"/>
                  </a:lnTo>
                  <a:moveTo>
                    <a:pt x="0" y="1524"/>
                  </a:moveTo>
                  <a:cubicBezTo>
                    <a:pt x="0" y="635"/>
                    <a:pt x="762" y="0"/>
                    <a:pt x="1524" y="0"/>
                  </a:cubicBezTo>
                  <a:lnTo>
                    <a:pt x="611124" y="0"/>
                  </a:lnTo>
                  <a:cubicBezTo>
                    <a:pt x="612013" y="0"/>
                    <a:pt x="612648" y="762"/>
                    <a:pt x="612648" y="1524"/>
                  </a:cubicBezTo>
                  <a:lnTo>
                    <a:pt x="612648" y="1056132"/>
                  </a:lnTo>
                  <a:cubicBezTo>
                    <a:pt x="612648" y="1057021"/>
                    <a:pt x="611886" y="1057656"/>
                    <a:pt x="611124" y="1057656"/>
                  </a:cubicBezTo>
                  <a:lnTo>
                    <a:pt x="1524" y="1057656"/>
                  </a:lnTo>
                  <a:cubicBezTo>
                    <a:pt x="635" y="1057656"/>
                    <a:pt x="0" y="1056894"/>
                    <a:pt x="0" y="1056132"/>
                  </a:cubicBezTo>
                  <a:lnTo>
                    <a:pt x="0" y="15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63500" y="1118108"/>
              <a:ext cx="3048" cy="3048"/>
            </a:xfrm>
            <a:custGeom>
              <a:avLst/>
              <a:gdLst/>
              <a:ahLst/>
              <a:cxnLst/>
              <a:rect r="r" b="b" t="t" l="l"/>
              <a:pathLst>
                <a:path h="3048" w="3048">
                  <a:moveTo>
                    <a:pt x="1524" y="0"/>
                  </a:moveTo>
                  <a:cubicBezTo>
                    <a:pt x="2413" y="0"/>
                    <a:pt x="3048" y="762"/>
                    <a:pt x="3048" y="1524"/>
                  </a:cubicBezTo>
                  <a:cubicBezTo>
                    <a:pt x="3048" y="2286"/>
                    <a:pt x="2286" y="3048"/>
                    <a:pt x="1524" y="3048"/>
                  </a:cubicBezTo>
                  <a:cubicBezTo>
                    <a:pt x="762" y="3048"/>
                    <a:pt x="0" y="2413"/>
                    <a:pt x="0" y="1524"/>
                  </a:cubicBezTo>
                  <a:cubicBezTo>
                    <a:pt x="0" y="635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2597972" y="22646999"/>
            <a:ext cx="640080" cy="600546"/>
            <a:chOff x="0" y="0"/>
            <a:chExt cx="345440" cy="324104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345440" cy="324104"/>
            </a:xfrm>
            <a:custGeom>
              <a:avLst/>
              <a:gdLst/>
              <a:ahLst/>
              <a:cxnLst/>
              <a:rect r="r" b="b" t="t" l="l"/>
              <a:pathLst>
                <a:path h="324104" w="345440">
                  <a:moveTo>
                    <a:pt x="0" y="0"/>
                  </a:moveTo>
                  <a:lnTo>
                    <a:pt x="345440" y="0"/>
                  </a:lnTo>
                  <a:lnTo>
                    <a:pt x="345440" y="324104"/>
                  </a:lnTo>
                  <a:lnTo>
                    <a:pt x="0" y="324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58" id="58"/>
          <p:cNvSpPr/>
          <p:nvPr/>
        </p:nvSpPr>
        <p:spPr>
          <a:xfrm flipH="false" flipV="false" rot="0">
            <a:off x="34853603" y="2847042"/>
            <a:ext cx="2166224" cy="2817764"/>
          </a:xfrm>
          <a:custGeom>
            <a:avLst/>
            <a:gdLst/>
            <a:ahLst/>
            <a:cxnLst/>
            <a:rect r="r" b="b" t="t" l="l"/>
            <a:pathLst>
              <a:path h="2817764" w="2166224">
                <a:moveTo>
                  <a:pt x="0" y="0"/>
                </a:moveTo>
                <a:lnTo>
                  <a:pt x="2166224" y="0"/>
                </a:lnTo>
                <a:lnTo>
                  <a:pt x="2166224" y="2817763"/>
                </a:lnTo>
                <a:lnTo>
                  <a:pt x="0" y="2817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9" id="59"/>
          <p:cNvGrpSpPr/>
          <p:nvPr/>
        </p:nvGrpSpPr>
        <p:grpSpPr>
          <a:xfrm rot="0">
            <a:off x="22116647" y="5206701"/>
            <a:ext cx="472530" cy="442408"/>
            <a:chOff x="0" y="0"/>
            <a:chExt cx="255016" cy="23876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21777781" y="4634394"/>
            <a:ext cx="967650" cy="474412"/>
            <a:chOff x="0" y="0"/>
            <a:chExt cx="391668" cy="192024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21935918" y="16050409"/>
            <a:ext cx="472530" cy="442408"/>
            <a:chOff x="0" y="0"/>
            <a:chExt cx="255016" cy="23876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22116647" y="10718920"/>
            <a:ext cx="472530" cy="442408"/>
            <a:chOff x="0" y="0"/>
            <a:chExt cx="255016" cy="23876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22116647" y="7736900"/>
            <a:ext cx="472530" cy="442408"/>
            <a:chOff x="0" y="0"/>
            <a:chExt cx="255016" cy="23876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22116647" y="13249118"/>
            <a:ext cx="472530" cy="442408"/>
            <a:chOff x="0" y="0"/>
            <a:chExt cx="255016" cy="23876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21597052" y="15387738"/>
            <a:ext cx="967650" cy="474412"/>
            <a:chOff x="0" y="0"/>
            <a:chExt cx="391668" cy="192024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21777781" y="10124022"/>
            <a:ext cx="967650" cy="474412"/>
            <a:chOff x="0" y="0"/>
            <a:chExt cx="391668" cy="192024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5" id="75"/>
          <p:cNvGrpSpPr/>
          <p:nvPr/>
        </p:nvGrpSpPr>
        <p:grpSpPr>
          <a:xfrm rot="0">
            <a:off x="21800372" y="7164593"/>
            <a:ext cx="967650" cy="474412"/>
            <a:chOff x="0" y="0"/>
            <a:chExt cx="391668" cy="192024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21800372" y="12676811"/>
            <a:ext cx="967650" cy="474412"/>
            <a:chOff x="0" y="0"/>
            <a:chExt cx="391668" cy="192024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11295529" y="16705550"/>
            <a:ext cx="472530" cy="442408"/>
            <a:chOff x="0" y="0"/>
            <a:chExt cx="255016" cy="23876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0956664" y="16044762"/>
            <a:ext cx="967650" cy="474412"/>
            <a:chOff x="0" y="0"/>
            <a:chExt cx="391668" cy="192024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7319503" y="13813895"/>
            <a:ext cx="472530" cy="442408"/>
            <a:chOff x="0" y="0"/>
            <a:chExt cx="255016" cy="23876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6980637" y="13153106"/>
            <a:ext cx="967650" cy="474412"/>
            <a:chOff x="0" y="0"/>
            <a:chExt cx="391668" cy="192024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7" id="87"/>
          <p:cNvGrpSpPr/>
          <p:nvPr/>
        </p:nvGrpSpPr>
        <p:grpSpPr>
          <a:xfrm rot="0">
            <a:off x="16333336" y="17812512"/>
            <a:ext cx="472530" cy="442408"/>
            <a:chOff x="0" y="0"/>
            <a:chExt cx="255016" cy="238760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89" id="89"/>
          <p:cNvGrpSpPr/>
          <p:nvPr/>
        </p:nvGrpSpPr>
        <p:grpSpPr>
          <a:xfrm rot="0">
            <a:off x="16039652" y="18324576"/>
            <a:ext cx="967650" cy="474412"/>
            <a:chOff x="0" y="0"/>
            <a:chExt cx="391668" cy="192024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1" id="91"/>
          <p:cNvGrpSpPr/>
          <p:nvPr/>
        </p:nvGrpSpPr>
        <p:grpSpPr>
          <a:xfrm rot="0">
            <a:off x="15113418" y="15976988"/>
            <a:ext cx="967650" cy="474412"/>
            <a:chOff x="0" y="0"/>
            <a:chExt cx="391668" cy="192024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3" id="93"/>
          <p:cNvGrpSpPr/>
          <p:nvPr/>
        </p:nvGrpSpPr>
        <p:grpSpPr>
          <a:xfrm rot="0">
            <a:off x="15452284" y="16637777"/>
            <a:ext cx="472530" cy="442408"/>
            <a:chOff x="0" y="0"/>
            <a:chExt cx="255016" cy="238760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95" id="95"/>
          <p:cNvGrpSpPr/>
          <p:nvPr/>
        </p:nvGrpSpPr>
        <p:grpSpPr>
          <a:xfrm rot="0">
            <a:off x="18999080" y="16592595"/>
            <a:ext cx="472530" cy="442408"/>
            <a:chOff x="0" y="0"/>
            <a:chExt cx="255016" cy="238760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97" id="97"/>
          <p:cNvGrpSpPr/>
          <p:nvPr/>
        </p:nvGrpSpPr>
        <p:grpSpPr>
          <a:xfrm rot="0">
            <a:off x="18660215" y="15931806"/>
            <a:ext cx="967650" cy="474412"/>
            <a:chOff x="0" y="0"/>
            <a:chExt cx="391668" cy="192024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9" id="99"/>
          <p:cNvGrpSpPr/>
          <p:nvPr/>
        </p:nvGrpSpPr>
        <p:grpSpPr>
          <a:xfrm rot="0">
            <a:off x="17124023" y="4167512"/>
            <a:ext cx="472530" cy="442408"/>
            <a:chOff x="0" y="0"/>
            <a:chExt cx="255016" cy="23876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1" id="101"/>
          <p:cNvGrpSpPr/>
          <p:nvPr/>
        </p:nvGrpSpPr>
        <p:grpSpPr>
          <a:xfrm rot="0">
            <a:off x="16785157" y="3506724"/>
            <a:ext cx="967650" cy="474412"/>
            <a:chOff x="0" y="0"/>
            <a:chExt cx="391668" cy="192024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3" id="103"/>
          <p:cNvGrpSpPr/>
          <p:nvPr/>
        </p:nvGrpSpPr>
        <p:grpSpPr>
          <a:xfrm rot="0">
            <a:off x="11047028" y="13610575"/>
            <a:ext cx="472530" cy="442408"/>
            <a:chOff x="0" y="0"/>
            <a:chExt cx="255016" cy="23876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5" id="105"/>
          <p:cNvGrpSpPr/>
          <p:nvPr/>
        </p:nvGrpSpPr>
        <p:grpSpPr>
          <a:xfrm rot="0">
            <a:off x="10708162" y="12949787"/>
            <a:ext cx="967650" cy="474412"/>
            <a:chOff x="0" y="0"/>
            <a:chExt cx="391668" cy="192024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7" id="107"/>
          <p:cNvGrpSpPr/>
          <p:nvPr/>
        </p:nvGrpSpPr>
        <p:grpSpPr>
          <a:xfrm rot="0">
            <a:off x="11137392" y="10605964"/>
            <a:ext cx="472530" cy="442408"/>
            <a:chOff x="0" y="0"/>
            <a:chExt cx="255016" cy="238760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10798526" y="9945176"/>
            <a:ext cx="967650" cy="474412"/>
            <a:chOff x="0" y="0"/>
            <a:chExt cx="391668" cy="192024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1" id="111"/>
          <p:cNvGrpSpPr/>
          <p:nvPr/>
        </p:nvGrpSpPr>
        <p:grpSpPr>
          <a:xfrm rot="0">
            <a:off x="10866299" y="5494737"/>
            <a:ext cx="967650" cy="474412"/>
            <a:chOff x="0" y="0"/>
            <a:chExt cx="391668" cy="192024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3" id="113"/>
          <p:cNvGrpSpPr/>
          <p:nvPr/>
        </p:nvGrpSpPr>
        <p:grpSpPr>
          <a:xfrm rot="0">
            <a:off x="11205165" y="6155526"/>
            <a:ext cx="472530" cy="442408"/>
            <a:chOff x="0" y="0"/>
            <a:chExt cx="255016" cy="238760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15" id="115"/>
          <p:cNvGrpSpPr/>
          <p:nvPr/>
        </p:nvGrpSpPr>
        <p:grpSpPr>
          <a:xfrm rot="0">
            <a:off x="11272938" y="7669127"/>
            <a:ext cx="472530" cy="442408"/>
            <a:chOff x="0" y="0"/>
            <a:chExt cx="255016" cy="238760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17" id="117"/>
          <p:cNvGrpSpPr/>
          <p:nvPr/>
        </p:nvGrpSpPr>
        <p:grpSpPr>
          <a:xfrm rot="0">
            <a:off x="10934072" y="7008338"/>
            <a:ext cx="967650" cy="474412"/>
            <a:chOff x="0" y="0"/>
            <a:chExt cx="391668" cy="192024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9" id="119"/>
          <p:cNvGrpSpPr/>
          <p:nvPr/>
        </p:nvGrpSpPr>
        <p:grpSpPr>
          <a:xfrm rot="0">
            <a:off x="15000463" y="5184110"/>
            <a:ext cx="472530" cy="442408"/>
            <a:chOff x="0" y="0"/>
            <a:chExt cx="255016" cy="238760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21" id="121"/>
          <p:cNvGrpSpPr/>
          <p:nvPr/>
        </p:nvGrpSpPr>
        <p:grpSpPr>
          <a:xfrm rot="0">
            <a:off x="14661597" y="4523322"/>
            <a:ext cx="967650" cy="474412"/>
            <a:chOff x="0" y="0"/>
            <a:chExt cx="391668" cy="192024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3" id="123"/>
          <p:cNvGrpSpPr/>
          <p:nvPr/>
        </p:nvGrpSpPr>
        <p:grpSpPr>
          <a:xfrm rot="0">
            <a:off x="18479486" y="4410366"/>
            <a:ext cx="967650" cy="474412"/>
            <a:chOff x="0" y="0"/>
            <a:chExt cx="391668" cy="192024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5" id="125"/>
          <p:cNvGrpSpPr/>
          <p:nvPr/>
        </p:nvGrpSpPr>
        <p:grpSpPr>
          <a:xfrm rot="0">
            <a:off x="18524668" y="6985747"/>
            <a:ext cx="967650" cy="474412"/>
            <a:chOff x="0" y="0"/>
            <a:chExt cx="391668" cy="192024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7" id="127"/>
          <p:cNvGrpSpPr/>
          <p:nvPr/>
        </p:nvGrpSpPr>
        <p:grpSpPr>
          <a:xfrm rot="0">
            <a:off x="18479486" y="10058131"/>
            <a:ext cx="967650" cy="474412"/>
            <a:chOff x="0" y="0"/>
            <a:chExt cx="391668" cy="192024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9" id="129"/>
          <p:cNvGrpSpPr/>
          <p:nvPr/>
        </p:nvGrpSpPr>
        <p:grpSpPr>
          <a:xfrm rot="0">
            <a:off x="18818352" y="5071155"/>
            <a:ext cx="472530" cy="442408"/>
            <a:chOff x="0" y="0"/>
            <a:chExt cx="255016" cy="238760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1" id="131"/>
          <p:cNvGrpSpPr/>
          <p:nvPr/>
        </p:nvGrpSpPr>
        <p:grpSpPr>
          <a:xfrm rot="0">
            <a:off x="18863534" y="7646536"/>
            <a:ext cx="472530" cy="442408"/>
            <a:chOff x="0" y="0"/>
            <a:chExt cx="255016" cy="238760"/>
          </a:xfrm>
        </p:grpSpPr>
        <p:sp>
          <p:nvSpPr>
            <p:cNvPr name="Freeform 132" id="132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3" id="133"/>
          <p:cNvGrpSpPr/>
          <p:nvPr/>
        </p:nvGrpSpPr>
        <p:grpSpPr>
          <a:xfrm rot="0">
            <a:off x="18818352" y="10718920"/>
            <a:ext cx="472530" cy="442408"/>
            <a:chOff x="0" y="0"/>
            <a:chExt cx="255016" cy="238760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5" id="135"/>
          <p:cNvGrpSpPr/>
          <p:nvPr/>
        </p:nvGrpSpPr>
        <p:grpSpPr>
          <a:xfrm rot="0">
            <a:off x="18818352" y="13045799"/>
            <a:ext cx="472530" cy="442408"/>
            <a:chOff x="0" y="0"/>
            <a:chExt cx="255016" cy="238760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37" id="137"/>
          <p:cNvGrpSpPr/>
          <p:nvPr/>
        </p:nvGrpSpPr>
        <p:grpSpPr>
          <a:xfrm rot="0">
            <a:off x="18479486" y="12385010"/>
            <a:ext cx="967650" cy="474412"/>
            <a:chOff x="0" y="0"/>
            <a:chExt cx="391668" cy="192024"/>
          </a:xfrm>
        </p:grpSpPr>
        <p:sp>
          <p:nvSpPr>
            <p:cNvPr name="Freeform 138" id="138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9" id="139"/>
          <p:cNvGrpSpPr/>
          <p:nvPr/>
        </p:nvGrpSpPr>
        <p:grpSpPr>
          <a:xfrm rot="0">
            <a:off x="15339329" y="13136163"/>
            <a:ext cx="472530" cy="442408"/>
            <a:chOff x="0" y="0"/>
            <a:chExt cx="255016" cy="238760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41" id="141"/>
          <p:cNvGrpSpPr/>
          <p:nvPr/>
        </p:nvGrpSpPr>
        <p:grpSpPr>
          <a:xfrm rot="0">
            <a:off x="15045645" y="12360536"/>
            <a:ext cx="967650" cy="474412"/>
            <a:chOff x="0" y="0"/>
            <a:chExt cx="391668" cy="192024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3" id="143"/>
          <p:cNvGrpSpPr/>
          <p:nvPr/>
        </p:nvGrpSpPr>
        <p:grpSpPr>
          <a:xfrm rot="0">
            <a:off x="15294147" y="10605964"/>
            <a:ext cx="472530" cy="442408"/>
            <a:chOff x="0" y="0"/>
            <a:chExt cx="255016" cy="238760"/>
          </a:xfrm>
        </p:grpSpPr>
        <p:sp>
          <p:nvSpPr>
            <p:cNvPr name="Freeform 144" id="144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45" id="145"/>
          <p:cNvGrpSpPr/>
          <p:nvPr/>
        </p:nvGrpSpPr>
        <p:grpSpPr>
          <a:xfrm rot="0">
            <a:off x="14955281" y="9945176"/>
            <a:ext cx="967650" cy="474412"/>
            <a:chOff x="0" y="0"/>
            <a:chExt cx="391668" cy="192024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7" id="147"/>
          <p:cNvGrpSpPr/>
          <p:nvPr/>
        </p:nvGrpSpPr>
        <p:grpSpPr>
          <a:xfrm rot="0">
            <a:off x="14977872" y="7895037"/>
            <a:ext cx="472530" cy="442408"/>
            <a:chOff x="0" y="0"/>
            <a:chExt cx="255016" cy="238760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0"/>
              <a:ext cx="255016" cy="238760"/>
            </a:xfrm>
            <a:custGeom>
              <a:avLst/>
              <a:gdLst/>
              <a:ahLst/>
              <a:cxnLst/>
              <a:rect r="r" b="b" t="t" l="l"/>
              <a:pathLst>
                <a:path h="238760" w="255016">
                  <a:moveTo>
                    <a:pt x="0" y="0"/>
                  </a:moveTo>
                  <a:lnTo>
                    <a:pt x="255016" y="0"/>
                  </a:lnTo>
                  <a:lnTo>
                    <a:pt x="255016" y="238760"/>
                  </a:lnTo>
                  <a:lnTo>
                    <a:pt x="0" y="238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49" id="149"/>
          <p:cNvGrpSpPr/>
          <p:nvPr/>
        </p:nvGrpSpPr>
        <p:grpSpPr>
          <a:xfrm rot="0">
            <a:off x="14639006" y="7143884"/>
            <a:ext cx="967650" cy="474412"/>
            <a:chOff x="0" y="0"/>
            <a:chExt cx="391668" cy="192024"/>
          </a:xfrm>
        </p:grpSpPr>
        <p:sp>
          <p:nvSpPr>
            <p:cNvPr name="Freeform 150" id="150"/>
            <p:cNvSpPr/>
            <p:nvPr/>
          </p:nvSpPr>
          <p:spPr>
            <a:xfrm flipH="false" flipV="false" rot="0">
              <a:off x="0" y="0"/>
              <a:ext cx="391668" cy="192024"/>
            </a:xfrm>
            <a:custGeom>
              <a:avLst/>
              <a:gdLst/>
              <a:ahLst/>
              <a:cxnLst/>
              <a:rect r="r" b="b" t="t" l="l"/>
              <a:pathLst>
                <a:path h="192024" w="391668">
                  <a:moveTo>
                    <a:pt x="0" y="0"/>
                  </a:moveTo>
                  <a:lnTo>
                    <a:pt x="0" y="192024"/>
                  </a:lnTo>
                  <a:lnTo>
                    <a:pt x="391668" y="192024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1" id="151"/>
          <p:cNvSpPr txBox="true"/>
          <p:nvPr/>
        </p:nvSpPr>
        <p:spPr>
          <a:xfrm rot="0">
            <a:off x="33562783" y="22977924"/>
            <a:ext cx="3115472" cy="15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6"/>
              </a:lnSpc>
            </a:pPr>
            <a:r>
              <a:rPr lang="en-US" sz="2475" spc="-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Project No. 230781  Drawn by: JMH</a:t>
            </a:r>
          </a:p>
          <a:p>
            <a:pPr algn="l">
              <a:lnSpc>
                <a:spcPts val="4876"/>
              </a:lnSpc>
            </a:pPr>
            <a:r>
              <a:rPr lang="en-US" sz="2223" spc="-1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Date: 5/23/24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36181463" y="24017875"/>
            <a:ext cx="940635" cy="990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8"/>
              </a:lnSpc>
            </a:pPr>
            <a:r>
              <a:rPr lang="en-US" sz="2475" spc="-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Plate</a:t>
            </a:r>
          </a:p>
          <a:p>
            <a:pPr algn="ctr">
              <a:lnSpc>
                <a:spcPts val="1661"/>
              </a:lnSpc>
            </a:pPr>
            <a:r>
              <a:rPr lang="en-US" sz="2475" spc="-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No. 2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33662560" y="24810937"/>
            <a:ext cx="1598011" cy="251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61"/>
              </a:lnSpc>
            </a:pPr>
            <a:r>
              <a:rPr lang="en-US" sz="2475" spc="-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Scale: NTS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30631593" y="21020070"/>
            <a:ext cx="5299980" cy="53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6"/>
              </a:lnSpc>
            </a:pPr>
            <a:r>
              <a:rPr lang="en-US" b="true" sz="3216" spc="-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Soil Boring Location Plan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33497951" y="21589906"/>
            <a:ext cx="121356" cy="497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sz="2964" spc="-2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2906716" y="21394005"/>
            <a:ext cx="1433756" cy="506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0"/>
              </a:lnSpc>
            </a:pPr>
            <a:r>
              <a:rPr lang="en-US" b="true" sz="2964" spc="-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Legend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30428274" y="21637531"/>
            <a:ext cx="5711467" cy="449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7"/>
              </a:lnSpc>
            </a:pPr>
            <a:r>
              <a:rPr lang="en-US" sz="2964" spc="-2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Proposed FentonDevelopment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30339792" y="22089352"/>
            <a:ext cx="5891983" cy="901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2964" spc="-2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Caroline Street and Leroy Street Fenton, Michigan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7089827" y="13121860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B-22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10817352" y="12918540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B-04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10907716" y="9913929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B-03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10975489" y="5463491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B-01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1043263" y="6977092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B-02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1065854" y="16013515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B-05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4748196" y="7112638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B-07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4770787" y="4492075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B-06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5064471" y="9913929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B-08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5154835" y="12331173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B-09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5222608" y="15945742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B-10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6148842" y="18295212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B-23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6894347" y="3475478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B-21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8588676" y="4379120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B-11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8588676" y="10026885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B-13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8588676" y="12353764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B-14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8633858" y="6954501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B-12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8769405" y="15900560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B-15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3422545" y="22709858"/>
            <a:ext cx="1893627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Soil Borings performed by Triple R Drilling on March 18, 19, 21, 22, 23, 24, 28, 29, and April 1, 3, 4, 29, 2024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21706242" y="15358374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B-20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21886971" y="4605030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B-16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21886971" y="10094658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B-18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21909562" y="7135229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B-17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21909562" y="12647447"/>
            <a:ext cx="761413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712" spc="-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B-19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22207" y="2928080"/>
            <a:ext cx="15560542" cy="23128241"/>
          </a:xfrm>
          <a:custGeom>
            <a:avLst/>
            <a:gdLst/>
            <a:ahLst/>
            <a:cxnLst/>
            <a:rect r="r" b="b" t="t" l="l"/>
            <a:pathLst>
              <a:path h="23128241" w="15560542">
                <a:moveTo>
                  <a:pt x="0" y="0"/>
                </a:moveTo>
                <a:lnTo>
                  <a:pt x="15560542" y="0"/>
                </a:lnTo>
                <a:lnTo>
                  <a:pt x="15560542" y="23128242"/>
                </a:lnTo>
                <a:lnTo>
                  <a:pt x="0" y="23128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120000">
            <a:off x="11626596" y="5236291"/>
            <a:ext cx="13440615" cy="13463371"/>
            <a:chOff x="0" y="0"/>
            <a:chExt cx="6570967" cy="65820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570980" cy="6582156"/>
            </a:xfrm>
            <a:custGeom>
              <a:avLst/>
              <a:gdLst/>
              <a:ahLst/>
              <a:cxnLst/>
              <a:rect r="r" b="b" t="t" l="l"/>
              <a:pathLst>
                <a:path h="6582156" w="6570980">
                  <a:moveTo>
                    <a:pt x="0" y="229489"/>
                  </a:moveTo>
                  <a:lnTo>
                    <a:pt x="221869" y="6582156"/>
                  </a:lnTo>
                  <a:lnTo>
                    <a:pt x="6570980" y="6582156"/>
                  </a:lnTo>
                  <a:lnTo>
                    <a:pt x="6570980" y="0"/>
                  </a:lnTo>
                  <a:close/>
                </a:path>
              </a:pathLst>
            </a:custGeom>
            <a:blipFill>
              <a:blip r:embed="rId4"/>
              <a:stretch>
                <a:fillRect l="-1229" t="-1057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21319">
            <a:off x="25060171" y="5471905"/>
            <a:ext cx="1087564" cy="13484958"/>
            <a:chOff x="0" y="0"/>
            <a:chExt cx="531698" cy="65926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1749" cy="6592697"/>
            </a:xfrm>
            <a:custGeom>
              <a:avLst/>
              <a:gdLst/>
              <a:ahLst/>
              <a:cxnLst/>
              <a:rect r="r" b="b" t="t" l="l"/>
              <a:pathLst>
                <a:path h="6592697" w="531749">
                  <a:moveTo>
                    <a:pt x="0" y="10541"/>
                  </a:moveTo>
                  <a:lnTo>
                    <a:pt x="2540" y="6592697"/>
                  </a:lnTo>
                  <a:lnTo>
                    <a:pt x="531749" y="6592443"/>
                  </a:lnTo>
                  <a:lnTo>
                    <a:pt x="298958" y="0"/>
                  </a:lnTo>
                  <a:close/>
                </a:path>
              </a:pathLst>
            </a:custGeom>
            <a:blipFill>
              <a:blip r:embed="rId5"/>
              <a:stretch>
                <a:fillRect l="-4" t="-900" r="-33694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118680">
            <a:off x="11737571" y="18691427"/>
            <a:ext cx="12986844" cy="6231922"/>
            <a:chOff x="0" y="0"/>
            <a:chExt cx="6349124" cy="304671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49111" cy="3046730"/>
            </a:xfrm>
            <a:custGeom>
              <a:avLst/>
              <a:gdLst/>
              <a:ahLst/>
              <a:cxnLst/>
              <a:rect r="r" b="b" t="t" l="l"/>
              <a:pathLst>
                <a:path h="3046730" w="6349111">
                  <a:moveTo>
                    <a:pt x="0" y="0"/>
                  </a:moveTo>
                  <a:lnTo>
                    <a:pt x="105283" y="3046730"/>
                  </a:lnTo>
                  <a:lnTo>
                    <a:pt x="6348095" y="2831084"/>
                  </a:lnTo>
                  <a:lnTo>
                    <a:pt x="6349111" y="2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784" t="-3" r="0" b="-2035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120000">
            <a:off x="24718674" y="18950576"/>
            <a:ext cx="1282914" cy="5785944"/>
            <a:chOff x="0" y="0"/>
            <a:chExt cx="627202" cy="28286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7253" cy="2828671"/>
            </a:xfrm>
            <a:custGeom>
              <a:avLst/>
              <a:gdLst/>
              <a:ahLst/>
              <a:cxnLst/>
              <a:rect r="r" b="b" t="t" l="l"/>
              <a:pathLst>
                <a:path h="2828671" w="627253">
                  <a:moveTo>
                    <a:pt x="0" y="0"/>
                  </a:moveTo>
                  <a:lnTo>
                    <a:pt x="0" y="2828671"/>
                  </a:lnTo>
                  <a:lnTo>
                    <a:pt x="627253" y="2806827"/>
                  </a:lnTo>
                  <a:lnTo>
                    <a:pt x="52920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2937" b="-9816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675693" y="24051006"/>
            <a:ext cx="1466729" cy="834676"/>
          </a:xfrm>
          <a:custGeom>
            <a:avLst/>
            <a:gdLst/>
            <a:ahLst/>
            <a:cxnLst/>
            <a:rect r="r" b="b" t="t" l="l"/>
            <a:pathLst>
              <a:path h="834676" w="1466729">
                <a:moveTo>
                  <a:pt x="0" y="0"/>
                </a:moveTo>
                <a:lnTo>
                  <a:pt x="1466729" y="0"/>
                </a:lnTo>
                <a:lnTo>
                  <a:pt x="1466729" y="834676"/>
                </a:lnTo>
                <a:lnTo>
                  <a:pt x="0" y="834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675693" y="11810359"/>
            <a:ext cx="3836947" cy="3706359"/>
          </a:xfrm>
          <a:custGeom>
            <a:avLst/>
            <a:gdLst/>
            <a:ahLst/>
            <a:cxnLst/>
            <a:rect r="r" b="b" t="t" l="l"/>
            <a:pathLst>
              <a:path h="3706359" w="3836947">
                <a:moveTo>
                  <a:pt x="0" y="0"/>
                </a:moveTo>
                <a:lnTo>
                  <a:pt x="3836947" y="0"/>
                </a:lnTo>
                <a:lnTo>
                  <a:pt x="3836947" y="3706360"/>
                </a:lnTo>
                <a:lnTo>
                  <a:pt x="0" y="3706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341330" y="23961125"/>
            <a:ext cx="3612010" cy="924583"/>
          </a:xfrm>
          <a:custGeom>
            <a:avLst/>
            <a:gdLst/>
            <a:ahLst/>
            <a:cxnLst/>
            <a:rect r="r" b="b" t="t" l="l"/>
            <a:pathLst>
              <a:path h="924583" w="3612010">
                <a:moveTo>
                  <a:pt x="0" y="0"/>
                </a:moveTo>
                <a:lnTo>
                  <a:pt x="3612010" y="0"/>
                </a:lnTo>
                <a:lnTo>
                  <a:pt x="3612010" y="924583"/>
                </a:lnTo>
                <a:lnTo>
                  <a:pt x="0" y="924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675693" y="5301754"/>
            <a:ext cx="6558846" cy="6415685"/>
          </a:xfrm>
          <a:custGeom>
            <a:avLst/>
            <a:gdLst/>
            <a:ahLst/>
            <a:cxnLst/>
            <a:rect r="r" b="b" t="t" l="l"/>
            <a:pathLst>
              <a:path h="6415685" w="6558846">
                <a:moveTo>
                  <a:pt x="0" y="0"/>
                </a:moveTo>
                <a:lnTo>
                  <a:pt x="6558846" y="0"/>
                </a:lnTo>
                <a:lnTo>
                  <a:pt x="6558846" y="6415685"/>
                </a:lnTo>
                <a:lnTo>
                  <a:pt x="0" y="6415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57411" y="11824335"/>
            <a:ext cx="2530056" cy="3649573"/>
          </a:xfrm>
          <a:custGeom>
            <a:avLst/>
            <a:gdLst/>
            <a:ahLst/>
            <a:cxnLst/>
            <a:rect r="r" b="b" t="t" l="l"/>
            <a:pathLst>
              <a:path h="3649573" w="2530056">
                <a:moveTo>
                  <a:pt x="0" y="0"/>
                </a:moveTo>
                <a:lnTo>
                  <a:pt x="2530057" y="0"/>
                </a:lnTo>
                <a:lnTo>
                  <a:pt x="2530057" y="3649573"/>
                </a:lnTo>
                <a:lnTo>
                  <a:pt x="0" y="3649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425446" y="5301754"/>
            <a:ext cx="1445999" cy="860653"/>
          </a:xfrm>
          <a:custGeom>
            <a:avLst/>
            <a:gdLst/>
            <a:ahLst/>
            <a:cxnLst/>
            <a:rect r="r" b="b" t="t" l="l"/>
            <a:pathLst>
              <a:path h="860653" w="1445999">
                <a:moveTo>
                  <a:pt x="0" y="0"/>
                </a:moveTo>
                <a:lnTo>
                  <a:pt x="1445999" y="0"/>
                </a:lnTo>
                <a:lnTo>
                  <a:pt x="1445999" y="860653"/>
                </a:lnTo>
                <a:lnTo>
                  <a:pt x="0" y="86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75693" y="6385551"/>
            <a:ext cx="14407073" cy="18500156"/>
          </a:xfrm>
          <a:custGeom>
            <a:avLst/>
            <a:gdLst/>
            <a:ahLst/>
            <a:cxnLst/>
            <a:rect r="r" b="b" t="t" l="l"/>
            <a:pathLst>
              <a:path h="18500156" w="14407073">
                <a:moveTo>
                  <a:pt x="0" y="0"/>
                </a:moveTo>
                <a:lnTo>
                  <a:pt x="14407073" y="0"/>
                </a:lnTo>
                <a:lnTo>
                  <a:pt x="14407073" y="18500157"/>
                </a:lnTo>
                <a:lnTo>
                  <a:pt x="0" y="185001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20466220" y="16905957"/>
            <a:ext cx="863978" cy="3401438"/>
            <a:chOff x="0" y="0"/>
            <a:chExt cx="422389" cy="166292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22402" cy="1662938"/>
            </a:xfrm>
            <a:custGeom>
              <a:avLst/>
              <a:gdLst/>
              <a:ahLst/>
              <a:cxnLst/>
              <a:rect r="r" b="b" t="t" l="l"/>
              <a:pathLst>
                <a:path h="1662938" w="422402">
                  <a:moveTo>
                    <a:pt x="0" y="0"/>
                  </a:moveTo>
                  <a:lnTo>
                    <a:pt x="422402" y="0"/>
                  </a:lnTo>
                  <a:lnTo>
                    <a:pt x="422402" y="1662938"/>
                  </a:lnTo>
                  <a:lnTo>
                    <a:pt x="0" y="1662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3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0784000" y="17223737"/>
            <a:ext cx="114326" cy="2650253"/>
            <a:chOff x="0" y="0"/>
            <a:chExt cx="41923" cy="97175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-2" y="-2"/>
              <a:ext cx="41915" cy="971801"/>
            </a:xfrm>
            <a:custGeom>
              <a:avLst/>
              <a:gdLst/>
              <a:ahLst/>
              <a:cxnLst/>
              <a:rect r="r" b="b" t="t" l="l"/>
              <a:pathLst>
                <a:path h="971801" w="41915">
                  <a:moveTo>
                    <a:pt x="28705" y="14226"/>
                  </a:moveTo>
                  <a:lnTo>
                    <a:pt x="34547" y="499617"/>
                  </a:lnTo>
                  <a:lnTo>
                    <a:pt x="20196" y="499744"/>
                  </a:lnTo>
                  <a:lnTo>
                    <a:pt x="34547" y="499490"/>
                  </a:lnTo>
                  <a:lnTo>
                    <a:pt x="41913" y="957195"/>
                  </a:lnTo>
                  <a:cubicBezTo>
                    <a:pt x="42040" y="965069"/>
                    <a:pt x="35690" y="971673"/>
                    <a:pt x="27816" y="971800"/>
                  </a:cubicBezTo>
                  <a:cubicBezTo>
                    <a:pt x="19942" y="971927"/>
                    <a:pt x="13337" y="965577"/>
                    <a:pt x="13210" y="957703"/>
                  </a:cubicBezTo>
                  <a:lnTo>
                    <a:pt x="5844" y="499871"/>
                  </a:lnTo>
                  <a:lnTo>
                    <a:pt x="2" y="14480"/>
                  </a:lnTo>
                  <a:cubicBezTo>
                    <a:pt x="-125" y="6606"/>
                    <a:pt x="6225" y="129"/>
                    <a:pt x="14226" y="2"/>
                  </a:cubicBezTo>
                  <a:cubicBezTo>
                    <a:pt x="22228" y="-125"/>
                    <a:pt x="28578" y="6225"/>
                    <a:pt x="28705" y="14226"/>
                  </a:cubicBezTo>
                  <a:close/>
                </a:path>
              </a:pathLst>
            </a:custGeom>
            <a:solidFill>
              <a:srgbClr val="33A02C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8189027" y="13264359"/>
            <a:ext cx="836754" cy="2156529"/>
            <a:chOff x="0" y="0"/>
            <a:chExt cx="409080" cy="105430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09067" cy="1054354"/>
            </a:xfrm>
            <a:custGeom>
              <a:avLst/>
              <a:gdLst/>
              <a:ahLst/>
              <a:cxnLst/>
              <a:rect r="r" b="b" t="t" l="l"/>
              <a:pathLst>
                <a:path h="1054354" w="409067">
                  <a:moveTo>
                    <a:pt x="0" y="0"/>
                  </a:moveTo>
                  <a:lnTo>
                    <a:pt x="409067" y="0"/>
                  </a:lnTo>
                  <a:lnTo>
                    <a:pt x="409067" y="1054354"/>
                  </a:lnTo>
                  <a:lnTo>
                    <a:pt x="0" y="105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-3" b="4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8506807" y="13582113"/>
            <a:ext cx="86764" cy="1405760"/>
            <a:chOff x="0" y="0"/>
            <a:chExt cx="31814" cy="51545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1875" cy="515500"/>
            </a:xfrm>
            <a:custGeom>
              <a:avLst/>
              <a:gdLst/>
              <a:ahLst/>
              <a:cxnLst/>
              <a:rect r="r" b="b" t="t" l="l"/>
              <a:pathLst>
                <a:path h="515500" w="31875">
                  <a:moveTo>
                    <a:pt x="28700" y="14224"/>
                  </a:moveTo>
                  <a:lnTo>
                    <a:pt x="31875" y="501020"/>
                  </a:lnTo>
                  <a:cubicBezTo>
                    <a:pt x="31875" y="508894"/>
                    <a:pt x="25526" y="515371"/>
                    <a:pt x="17652" y="515498"/>
                  </a:cubicBezTo>
                  <a:cubicBezTo>
                    <a:pt x="9778" y="515625"/>
                    <a:pt x="3175" y="509148"/>
                    <a:pt x="3175" y="501147"/>
                  </a:cubicBezTo>
                  <a:lnTo>
                    <a:pt x="0" y="14478"/>
                  </a:lnTo>
                  <a:cubicBezTo>
                    <a:pt x="0" y="6477"/>
                    <a:pt x="6350" y="0"/>
                    <a:pt x="14223" y="0"/>
                  </a:cubicBezTo>
                  <a:cubicBezTo>
                    <a:pt x="22097" y="0"/>
                    <a:pt x="28573" y="6350"/>
                    <a:pt x="28700" y="14224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7802745" y="13934936"/>
            <a:ext cx="829948" cy="1517047"/>
            <a:chOff x="0" y="0"/>
            <a:chExt cx="405752" cy="74166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05765" cy="741680"/>
            </a:xfrm>
            <a:custGeom>
              <a:avLst/>
              <a:gdLst/>
              <a:ahLst/>
              <a:cxnLst/>
              <a:rect r="r" b="b" t="t" l="l"/>
              <a:pathLst>
                <a:path h="741680" w="405765">
                  <a:moveTo>
                    <a:pt x="0" y="0"/>
                  </a:moveTo>
                  <a:lnTo>
                    <a:pt x="405765" y="0"/>
                  </a:lnTo>
                  <a:lnTo>
                    <a:pt x="405765" y="741680"/>
                  </a:lnTo>
                  <a:lnTo>
                    <a:pt x="0" y="74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3" b="1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8120499" y="14252716"/>
            <a:ext cx="78373" cy="771707"/>
            <a:chOff x="0" y="0"/>
            <a:chExt cx="28740" cy="28295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8706" cy="282957"/>
            </a:xfrm>
            <a:custGeom>
              <a:avLst/>
              <a:gdLst/>
              <a:ahLst/>
              <a:cxnLst/>
              <a:rect r="r" b="b" t="t" l="l"/>
              <a:pathLst>
                <a:path h="282957" w="28706">
                  <a:moveTo>
                    <a:pt x="0" y="268606"/>
                  </a:moveTo>
                  <a:lnTo>
                    <a:pt x="0" y="14351"/>
                  </a:lnTo>
                  <a:cubicBezTo>
                    <a:pt x="0" y="6477"/>
                    <a:pt x="6478" y="0"/>
                    <a:pt x="14353" y="0"/>
                  </a:cubicBezTo>
                  <a:cubicBezTo>
                    <a:pt x="22228" y="0"/>
                    <a:pt x="28706" y="6477"/>
                    <a:pt x="28706" y="14351"/>
                  </a:cubicBezTo>
                  <a:lnTo>
                    <a:pt x="28706" y="268606"/>
                  </a:lnTo>
                  <a:cubicBezTo>
                    <a:pt x="28706" y="276480"/>
                    <a:pt x="22228" y="282957"/>
                    <a:pt x="14353" y="282957"/>
                  </a:cubicBezTo>
                  <a:cubicBezTo>
                    <a:pt x="6478" y="282957"/>
                    <a:pt x="0" y="276480"/>
                    <a:pt x="0" y="268606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8176142" y="15845331"/>
            <a:ext cx="829948" cy="1857193"/>
            <a:chOff x="0" y="0"/>
            <a:chExt cx="405752" cy="90796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05765" cy="907923"/>
            </a:xfrm>
            <a:custGeom>
              <a:avLst/>
              <a:gdLst/>
              <a:ahLst/>
              <a:cxnLst/>
              <a:rect r="r" b="b" t="t" l="l"/>
              <a:pathLst>
                <a:path h="907923" w="405765">
                  <a:moveTo>
                    <a:pt x="0" y="0"/>
                  </a:moveTo>
                  <a:lnTo>
                    <a:pt x="405765" y="0"/>
                  </a:lnTo>
                  <a:lnTo>
                    <a:pt x="405765" y="907923"/>
                  </a:lnTo>
                  <a:lnTo>
                    <a:pt x="0" y="907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3" b="-4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8493922" y="16163085"/>
            <a:ext cx="81231" cy="1105671"/>
            <a:chOff x="0" y="0"/>
            <a:chExt cx="29794" cy="405409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9850" cy="405380"/>
            </a:xfrm>
            <a:custGeom>
              <a:avLst/>
              <a:gdLst/>
              <a:ahLst/>
              <a:cxnLst/>
              <a:rect r="r" b="b" t="t" l="l"/>
              <a:pathLst>
                <a:path h="405380" w="29850">
                  <a:moveTo>
                    <a:pt x="28707" y="14351"/>
                  </a:moveTo>
                  <a:lnTo>
                    <a:pt x="29850" y="391030"/>
                  </a:lnTo>
                  <a:cubicBezTo>
                    <a:pt x="29850" y="398903"/>
                    <a:pt x="23499" y="405380"/>
                    <a:pt x="15497" y="405380"/>
                  </a:cubicBezTo>
                  <a:cubicBezTo>
                    <a:pt x="7494" y="405380"/>
                    <a:pt x="1143" y="399030"/>
                    <a:pt x="1143" y="391157"/>
                  </a:cubicBezTo>
                  <a:lnTo>
                    <a:pt x="0" y="14351"/>
                  </a:lnTo>
                  <a:cubicBezTo>
                    <a:pt x="0" y="6477"/>
                    <a:pt x="6351" y="0"/>
                    <a:pt x="14354" y="0"/>
                  </a:cubicBezTo>
                  <a:cubicBezTo>
                    <a:pt x="22356" y="0"/>
                    <a:pt x="28707" y="6350"/>
                    <a:pt x="28707" y="14351"/>
                  </a:cubicBezTo>
                  <a:close/>
                </a:path>
              </a:pathLst>
            </a:custGeom>
            <a:solidFill>
              <a:srgbClr val="33A02C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8070674" y="16491827"/>
            <a:ext cx="108611" cy="3400503"/>
            <a:chOff x="0" y="0"/>
            <a:chExt cx="39827" cy="1246848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-2" y="-2"/>
              <a:ext cx="39883" cy="1246887"/>
            </a:xfrm>
            <a:custGeom>
              <a:avLst/>
              <a:gdLst/>
              <a:ahLst/>
              <a:cxnLst/>
              <a:rect r="r" b="b" t="t" l="l"/>
              <a:pathLst>
                <a:path h="1246887" w="39883">
                  <a:moveTo>
                    <a:pt x="39883" y="14480"/>
                  </a:moveTo>
                  <a:lnTo>
                    <a:pt x="28706" y="1232663"/>
                  </a:lnTo>
                  <a:cubicBezTo>
                    <a:pt x="28579" y="1240537"/>
                    <a:pt x="22102" y="1246887"/>
                    <a:pt x="14227" y="1246887"/>
                  </a:cubicBezTo>
                  <a:cubicBezTo>
                    <a:pt x="6352" y="1246887"/>
                    <a:pt x="-125" y="1240283"/>
                    <a:pt x="2" y="1232409"/>
                  </a:cubicBezTo>
                  <a:lnTo>
                    <a:pt x="11179" y="14226"/>
                  </a:lnTo>
                  <a:cubicBezTo>
                    <a:pt x="11179" y="6352"/>
                    <a:pt x="17656" y="-125"/>
                    <a:pt x="25658" y="2"/>
                  </a:cubicBezTo>
                  <a:cubicBezTo>
                    <a:pt x="33660" y="129"/>
                    <a:pt x="39883" y="6606"/>
                    <a:pt x="39883" y="1448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7752894" y="16174047"/>
            <a:ext cx="857172" cy="4149765"/>
            <a:chOff x="0" y="0"/>
            <a:chExt cx="419062" cy="202877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19100" cy="2028825"/>
            </a:xfrm>
            <a:custGeom>
              <a:avLst/>
              <a:gdLst/>
              <a:ahLst/>
              <a:cxnLst/>
              <a:rect r="r" b="b" t="t" l="l"/>
              <a:pathLst>
                <a:path h="2028825" w="419100">
                  <a:moveTo>
                    <a:pt x="0" y="0"/>
                  </a:moveTo>
                  <a:lnTo>
                    <a:pt x="419100" y="0"/>
                  </a:lnTo>
                  <a:lnTo>
                    <a:pt x="419100" y="2028825"/>
                  </a:lnTo>
                  <a:lnTo>
                    <a:pt x="0" y="2028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 l="0" t="0" r="9" b="2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6951989" y="21051878"/>
            <a:ext cx="1598693" cy="2816404"/>
            <a:chOff x="0" y="0"/>
            <a:chExt cx="781583" cy="137690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781558" cy="1376934"/>
            </a:xfrm>
            <a:custGeom>
              <a:avLst/>
              <a:gdLst/>
              <a:ahLst/>
              <a:cxnLst/>
              <a:rect r="r" b="b" t="t" l="l"/>
              <a:pathLst>
                <a:path h="1376934" w="781558">
                  <a:moveTo>
                    <a:pt x="0" y="0"/>
                  </a:moveTo>
                  <a:lnTo>
                    <a:pt x="781558" y="0"/>
                  </a:lnTo>
                  <a:lnTo>
                    <a:pt x="781558" y="1376934"/>
                  </a:lnTo>
                  <a:lnTo>
                    <a:pt x="0" y="1376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l="0" t="0" r="-3" b="1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7269769" y="21369632"/>
            <a:ext cx="848158" cy="2067141"/>
            <a:chOff x="0" y="0"/>
            <a:chExt cx="310985" cy="757949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-45" y="-45"/>
              <a:ext cx="311108" cy="758022"/>
            </a:xfrm>
            <a:custGeom>
              <a:avLst/>
              <a:gdLst/>
              <a:ahLst/>
              <a:cxnLst/>
              <a:rect r="r" b="b" t="t" l="l"/>
              <a:pathLst>
                <a:path h="758022" w="311108">
                  <a:moveTo>
                    <a:pt x="310047" y="19603"/>
                  </a:moveTo>
                  <a:lnTo>
                    <a:pt x="27731" y="748833"/>
                  </a:lnTo>
                  <a:cubicBezTo>
                    <a:pt x="24810" y="756199"/>
                    <a:pt x="16555" y="759882"/>
                    <a:pt x="9189" y="757088"/>
                  </a:cubicBezTo>
                  <a:cubicBezTo>
                    <a:pt x="1823" y="754294"/>
                    <a:pt x="-1860" y="745912"/>
                    <a:pt x="934" y="738546"/>
                  </a:cubicBezTo>
                  <a:lnTo>
                    <a:pt x="283377" y="9189"/>
                  </a:lnTo>
                  <a:cubicBezTo>
                    <a:pt x="286298" y="1823"/>
                    <a:pt x="294553" y="-1860"/>
                    <a:pt x="301919" y="934"/>
                  </a:cubicBezTo>
                  <a:cubicBezTo>
                    <a:pt x="309285" y="3728"/>
                    <a:pt x="312968" y="12110"/>
                    <a:pt x="310174" y="19476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6747366" y="20939682"/>
            <a:ext cx="1483042" cy="2544292"/>
            <a:chOff x="0" y="0"/>
            <a:chExt cx="725043" cy="1243876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725043" cy="1243838"/>
            </a:xfrm>
            <a:custGeom>
              <a:avLst/>
              <a:gdLst/>
              <a:ahLst/>
              <a:cxnLst/>
              <a:rect r="r" b="b" t="t" l="l"/>
              <a:pathLst>
                <a:path h="1243838" w="725043">
                  <a:moveTo>
                    <a:pt x="0" y="0"/>
                  </a:moveTo>
                  <a:lnTo>
                    <a:pt x="725043" y="0"/>
                  </a:lnTo>
                  <a:lnTo>
                    <a:pt x="725043" y="1243838"/>
                  </a:lnTo>
                  <a:lnTo>
                    <a:pt x="0" y="1243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0" t="0" r="0" b="-3"/>
              </a:stretch>
            </a:blip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17065120" y="21257436"/>
            <a:ext cx="737599" cy="1798588"/>
            <a:chOff x="0" y="0"/>
            <a:chExt cx="270446" cy="659486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-45" y="82"/>
              <a:ext cx="270467" cy="659346"/>
            </a:xfrm>
            <a:custGeom>
              <a:avLst/>
              <a:gdLst/>
              <a:ahLst/>
              <a:cxnLst/>
              <a:rect r="r" b="b" t="t" l="l"/>
              <a:pathLst>
                <a:path h="659346" w="270467">
                  <a:moveTo>
                    <a:pt x="269533" y="19349"/>
                  </a:moveTo>
                  <a:lnTo>
                    <a:pt x="27730" y="650157"/>
                  </a:lnTo>
                  <a:cubicBezTo>
                    <a:pt x="24936" y="657523"/>
                    <a:pt x="16555" y="661206"/>
                    <a:pt x="9189" y="658412"/>
                  </a:cubicBezTo>
                  <a:cubicBezTo>
                    <a:pt x="1823" y="655618"/>
                    <a:pt x="-1860" y="647236"/>
                    <a:pt x="934" y="639870"/>
                  </a:cubicBezTo>
                  <a:lnTo>
                    <a:pt x="242737" y="9189"/>
                  </a:lnTo>
                  <a:cubicBezTo>
                    <a:pt x="245531" y="1823"/>
                    <a:pt x="253912" y="-1860"/>
                    <a:pt x="261278" y="934"/>
                  </a:cubicBezTo>
                  <a:cubicBezTo>
                    <a:pt x="268644" y="3728"/>
                    <a:pt x="272327" y="12110"/>
                    <a:pt x="269533" y="19476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15436501" y="23423707"/>
            <a:ext cx="1544271" cy="836754"/>
            <a:chOff x="0" y="0"/>
            <a:chExt cx="754977" cy="40908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755015" cy="409067"/>
            </a:xfrm>
            <a:custGeom>
              <a:avLst/>
              <a:gdLst/>
              <a:ahLst/>
              <a:cxnLst/>
              <a:rect r="r" b="b" t="t" l="l"/>
              <a:pathLst>
                <a:path h="409067" w="755015">
                  <a:moveTo>
                    <a:pt x="0" y="0"/>
                  </a:moveTo>
                  <a:lnTo>
                    <a:pt x="755015" y="0"/>
                  </a:lnTo>
                  <a:lnTo>
                    <a:pt x="755015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0" t="0" r="5" b="-3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5754281" y="23741487"/>
            <a:ext cx="793917" cy="87621"/>
            <a:chOff x="0" y="0"/>
            <a:chExt cx="291097" cy="32131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-2" y="-2"/>
              <a:ext cx="291082" cy="32131"/>
            </a:xfrm>
            <a:custGeom>
              <a:avLst/>
              <a:gdLst/>
              <a:ahLst/>
              <a:cxnLst/>
              <a:rect r="r" b="b" t="t" l="l"/>
              <a:pathLst>
                <a:path h="32131" w="291082">
                  <a:moveTo>
                    <a:pt x="276603" y="32131"/>
                  </a:moveTo>
                  <a:lnTo>
                    <a:pt x="14099" y="28703"/>
                  </a:lnTo>
                  <a:cubicBezTo>
                    <a:pt x="6225" y="28576"/>
                    <a:pt x="-125" y="22099"/>
                    <a:pt x="2" y="14098"/>
                  </a:cubicBezTo>
                  <a:cubicBezTo>
                    <a:pt x="129" y="6098"/>
                    <a:pt x="6606" y="-125"/>
                    <a:pt x="14480" y="2"/>
                  </a:cubicBezTo>
                  <a:lnTo>
                    <a:pt x="276984" y="3431"/>
                  </a:lnTo>
                  <a:cubicBezTo>
                    <a:pt x="284857" y="3558"/>
                    <a:pt x="291207" y="10035"/>
                    <a:pt x="291080" y="17908"/>
                  </a:cubicBezTo>
                  <a:cubicBezTo>
                    <a:pt x="290953" y="25782"/>
                    <a:pt x="284476" y="32131"/>
                    <a:pt x="276603" y="32004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8962214" y="19857677"/>
            <a:ext cx="2040878" cy="829948"/>
            <a:chOff x="0" y="0"/>
            <a:chExt cx="997763" cy="405752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997712" cy="405765"/>
            </a:xfrm>
            <a:custGeom>
              <a:avLst/>
              <a:gdLst/>
              <a:ahLst/>
              <a:cxnLst/>
              <a:rect r="r" b="b" t="t" l="l"/>
              <a:pathLst>
                <a:path h="405765" w="997712">
                  <a:moveTo>
                    <a:pt x="0" y="0"/>
                  </a:moveTo>
                  <a:lnTo>
                    <a:pt x="997712" y="0"/>
                  </a:lnTo>
                  <a:lnTo>
                    <a:pt x="997712" y="405765"/>
                  </a:lnTo>
                  <a:lnTo>
                    <a:pt x="0" y="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l="0" t="0" r="-5" b="3"/>
              </a:stretch>
            </a:blip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19279994" y="20175457"/>
            <a:ext cx="1292239" cy="81699"/>
            <a:chOff x="0" y="0"/>
            <a:chExt cx="473824" cy="29947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473841" cy="29967"/>
            </a:xfrm>
            <a:custGeom>
              <a:avLst/>
              <a:gdLst/>
              <a:ahLst/>
              <a:cxnLst/>
              <a:rect r="r" b="b" t="t" l="l"/>
              <a:pathLst>
                <a:path h="29967" w="473841">
                  <a:moveTo>
                    <a:pt x="14351" y="0"/>
                  </a:moveTo>
                  <a:lnTo>
                    <a:pt x="459490" y="1270"/>
                  </a:lnTo>
                  <a:cubicBezTo>
                    <a:pt x="467364" y="1270"/>
                    <a:pt x="473841" y="7746"/>
                    <a:pt x="473841" y="15618"/>
                  </a:cubicBezTo>
                  <a:cubicBezTo>
                    <a:pt x="473841" y="23491"/>
                    <a:pt x="467364" y="29967"/>
                    <a:pt x="459490" y="29967"/>
                  </a:cubicBezTo>
                  <a:lnTo>
                    <a:pt x="14351" y="28697"/>
                  </a:lnTo>
                  <a:cubicBezTo>
                    <a:pt x="6350" y="28697"/>
                    <a:pt x="0" y="22221"/>
                    <a:pt x="0" y="14349"/>
                  </a:cubicBezTo>
                  <a:cubicBezTo>
                    <a:pt x="0" y="6476"/>
                    <a:pt x="6477" y="0"/>
                    <a:pt x="14351" y="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18942913" y="20467207"/>
            <a:ext cx="762823" cy="86556"/>
            <a:chOff x="0" y="0"/>
            <a:chExt cx="279705" cy="31737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-2" y="-2"/>
              <a:ext cx="279786" cy="31757"/>
            </a:xfrm>
            <a:custGeom>
              <a:avLst/>
              <a:gdLst/>
              <a:ahLst/>
              <a:cxnLst/>
              <a:rect r="r" b="b" t="t" l="l"/>
              <a:pathLst>
                <a:path h="31757" w="279786">
                  <a:moveTo>
                    <a:pt x="14480" y="2"/>
                  </a:moveTo>
                  <a:lnTo>
                    <a:pt x="265562" y="3050"/>
                  </a:lnTo>
                  <a:cubicBezTo>
                    <a:pt x="273436" y="3177"/>
                    <a:pt x="279786" y="9655"/>
                    <a:pt x="279786" y="17530"/>
                  </a:cubicBezTo>
                  <a:cubicBezTo>
                    <a:pt x="279786" y="25404"/>
                    <a:pt x="273055" y="31882"/>
                    <a:pt x="265181" y="31755"/>
                  </a:cubicBezTo>
                  <a:lnTo>
                    <a:pt x="14226" y="28707"/>
                  </a:lnTo>
                  <a:cubicBezTo>
                    <a:pt x="6225" y="28580"/>
                    <a:pt x="-125" y="22102"/>
                    <a:pt x="2" y="14227"/>
                  </a:cubicBezTo>
                  <a:cubicBezTo>
                    <a:pt x="129" y="6353"/>
                    <a:pt x="6606" y="-125"/>
                    <a:pt x="14480" y="2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18943277" y="15330436"/>
            <a:ext cx="1541258" cy="82608"/>
            <a:chOff x="0" y="0"/>
            <a:chExt cx="565125" cy="30289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565145" cy="30356"/>
            </a:xfrm>
            <a:custGeom>
              <a:avLst/>
              <a:gdLst/>
              <a:ahLst/>
              <a:cxnLst/>
              <a:rect r="r" b="b" t="t" l="l"/>
              <a:pathLst>
                <a:path h="30356" w="565145">
                  <a:moveTo>
                    <a:pt x="14351" y="0"/>
                  </a:moveTo>
                  <a:lnTo>
                    <a:pt x="550795" y="1651"/>
                  </a:lnTo>
                  <a:cubicBezTo>
                    <a:pt x="558668" y="1651"/>
                    <a:pt x="565145" y="8129"/>
                    <a:pt x="565145" y="16004"/>
                  </a:cubicBezTo>
                  <a:cubicBezTo>
                    <a:pt x="565145" y="23878"/>
                    <a:pt x="558668" y="30356"/>
                    <a:pt x="550795" y="30356"/>
                  </a:cubicBezTo>
                  <a:lnTo>
                    <a:pt x="14351" y="28705"/>
                  </a:lnTo>
                  <a:cubicBezTo>
                    <a:pt x="6350" y="28705"/>
                    <a:pt x="0" y="22227"/>
                    <a:pt x="0" y="14352"/>
                  </a:cubicBezTo>
                  <a:cubicBezTo>
                    <a:pt x="0" y="6478"/>
                    <a:pt x="6477" y="0"/>
                    <a:pt x="14351" y="0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58" id="58"/>
          <p:cNvGrpSpPr/>
          <p:nvPr/>
        </p:nvGrpSpPr>
        <p:grpSpPr>
          <a:xfrm rot="0">
            <a:off x="13797906" y="15353114"/>
            <a:ext cx="1159807" cy="84842"/>
            <a:chOff x="0" y="0"/>
            <a:chExt cx="425260" cy="31115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425192" cy="31122"/>
            </a:xfrm>
            <a:custGeom>
              <a:avLst/>
              <a:gdLst/>
              <a:ahLst/>
              <a:cxnLst/>
              <a:rect r="r" b="b" t="t" l="l"/>
              <a:pathLst>
                <a:path h="31122" w="425192">
                  <a:moveTo>
                    <a:pt x="410839" y="31120"/>
                  </a:moveTo>
                  <a:lnTo>
                    <a:pt x="14224" y="28707"/>
                  </a:lnTo>
                  <a:cubicBezTo>
                    <a:pt x="6350" y="28580"/>
                    <a:pt x="0" y="22229"/>
                    <a:pt x="0" y="14226"/>
                  </a:cubicBezTo>
                  <a:cubicBezTo>
                    <a:pt x="0" y="6224"/>
                    <a:pt x="6477" y="0"/>
                    <a:pt x="14478" y="0"/>
                  </a:cubicBezTo>
                  <a:lnTo>
                    <a:pt x="410966" y="2413"/>
                  </a:lnTo>
                  <a:cubicBezTo>
                    <a:pt x="418840" y="2413"/>
                    <a:pt x="425317" y="8891"/>
                    <a:pt x="425190" y="16894"/>
                  </a:cubicBezTo>
                  <a:cubicBezTo>
                    <a:pt x="425063" y="24896"/>
                    <a:pt x="418713" y="31247"/>
                    <a:pt x="410712" y="3112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18625133" y="20149453"/>
            <a:ext cx="1510241" cy="836754"/>
            <a:chOff x="0" y="0"/>
            <a:chExt cx="738340" cy="40908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738378" cy="409067"/>
            </a:xfrm>
            <a:custGeom>
              <a:avLst/>
              <a:gdLst/>
              <a:ahLst/>
              <a:cxnLst/>
              <a:rect r="r" b="b" t="t" l="l"/>
              <a:pathLst>
                <a:path h="409067" w="738378">
                  <a:moveTo>
                    <a:pt x="0" y="0"/>
                  </a:moveTo>
                  <a:lnTo>
                    <a:pt x="738378" y="0"/>
                  </a:lnTo>
                  <a:lnTo>
                    <a:pt x="738378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l="0" t="0" r="5" b="-3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18625497" y="15012656"/>
            <a:ext cx="2292572" cy="829948"/>
            <a:chOff x="0" y="0"/>
            <a:chExt cx="1120813" cy="405752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1120775" cy="405765"/>
            </a:xfrm>
            <a:custGeom>
              <a:avLst/>
              <a:gdLst/>
              <a:ahLst/>
              <a:cxnLst/>
              <a:rect r="r" b="b" t="t" l="l"/>
              <a:pathLst>
                <a:path h="405765" w="1120775">
                  <a:moveTo>
                    <a:pt x="0" y="0"/>
                  </a:moveTo>
                  <a:lnTo>
                    <a:pt x="1120775" y="0"/>
                  </a:lnTo>
                  <a:lnTo>
                    <a:pt x="1120775" y="405765"/>
                  </a:lnTo>
                  <a:lnTo>
                    <a:pt x="0" y="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 l="0" t="0" r="-3" b="3"/>
              </a:stretch>
            </a:blip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13480126" y="15035334"/>
            <a:ext cx="1904809" cy="829948"/>
            <a:chOff x="0" y="0"/>
            <a:chExt cx="931240" cy="405752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931291" cy="405765"/>
            </a:xfrm>
            <a:custGeom>
              <a:avLst/>
              <a:gdLst/>
              <a:ahLst/>
              <a:cxnLst/>
              <a:rect r="r" b="b" t="t" l="l"/>
              <a:pathLst>
                <a:path h="405765" w="931291">
                  <a:moveTo>
                    <a:pt x="0" y="0"/>
                  </a:moveTo>
                  <a:lnTo>
                    <a:pt x="931291" y="0"/>
                  </a:lnTo>
                  <a:lnTo>
                    <a:pt x="931291" y="405765"/>
                  </a:lnTo>
                  <a:lnTo>
                    <a:pt x="0" y="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 l="0" t="0" r="5" b="3"/>
              </a:stretch>
            </a:blip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13492595" y="15338463"/>
            <a:ext cx="1918422" cy="836754"/>
            <a:chOff x="0" y="0"/>
            <a:chExt cx="937895" cy="40908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937895" cy="409067"/>
            </a:xfrm>
            <a:custGeom>
              <a:avLst/>
              <a:gdLst/>
              <a:ahLst/>
              <a:cxnLst/>
              <a:rect r="r" b="b" t="t" l="l"/>
              <a:pathLst>
                <a:path h="409067" w="937895">
                  <a:moveTo>
                    <a:pt x="0" y="0"/>
                  </a:moveTo>
                  <a:lnTo>
                    <a:pt x="937895" y="0"/>
                  </a:lnTo>
                  <a:lnTo>
                    <a:pt x="937895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0" t="0" r="0" b="-3"/>
              </a:stretch>
            </a:blipFill>
          </p:spPr>
        </p:sp>
      </p:grpSp>
      <p:grpSp>
        <p:nvGrpSpPr>
          <p:cNvPr name="Group 68" id="68"/>
          <p:cNvGrpSpPr/>
          <p:nvPr/>
        </p:nvGrpSpPr>
        <p:grpSpPr>
          <a:xfrm rot="0">
            <a:off x="13810375" y="15656243"/>
            <a:ext cx="1168120" cy="86842"/>
            <a:chOff x="0" y="0"/>
            <a:chExt cx="428320" cy="31839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428378" cy="31873"/>
            </a:xfrm>
            <a:custGeom>
              <a:avLst/>
              <a:gdLst/>
              <a:ahLst/>
              <a:cxnLst/>
              <a:rect r="r" b="b" t="t" l="l"/>
              <a:pathLst>
                <a:path h="31873" w="428378">
                  <a:moveTo>
                    <a:pt x="14224" y="3175"/>
                  </a:moveTo>
                  <a:lnTo>
                    <a:pt x="413898" y="0"/>
                  </a:lnTo>
                  <a:cubicBezTo>
                    <a:pt x="421772" y="0"/>
                    <a:pt x="428249" y="6349"/>
                    <a:pt x="428376" y="14222"/>
                  </a:cubicBezTo>
                  <a:cubicBezTo>
                    <a:pt x="428503" y="22095"/>
                    <a:pt x="422026" y="28572"/>
                    <a:pt x="414152" y="28699"/>
                  </a:cubicBezTo>
                  <a:lnTo>
                    <a:pt x="14478" y="31873"/>
                  </a:lnTo>
                  <a:cubicBezTo>
                    <a:pt x="6477" y="31873"/>
                    <a:pt x="0" y="25524"/>
                    <a:pt x="0" y="17651"/>
                  </a:cubicBezTo>
                  <a:cubicBezTo>
                    <a:pt x="0" y="9778"/>
                    <a:pt x="6350" y="3175"/>
                    <a:pt x="14224" y="3175"/>
                  </a:cubicBezTo>
                  <a:close/>
                </a:path>
              </a:pathLst>
            </a:custGeom>
            <a:solidFill>
              <a:srgbClr val="FF7F00"/>
            </a:solid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15034944" y="12124658"/>
            <a:ext cx="836754" cy="3564731"/>
            <a:chOff x="0" y="0"/>
            <a:chExt cx="409080" cy="1742758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409067" cy="1742694"/>
            </a:xfrm>
            <a:custGeom>
              <a:avLst/>
              <a:gdLst/>
              <a:ahLst/>
              <a:cxnLst/>
              <a:rect r="r" b="b" t="t" l="l"/>
              <a:pathLst>
                <a:path h="1742694" w="409067">
                  <a:moveTo>
                    <a:pt x="0" y="0"/>
                  </a:moveTo>
                  <a:lnTo>
                    <a:pt x="409067" y="0"/>
                  </a:lnTo>
                  <a:lnTo>
                    <a:pt x="409067" y="1742694"/>
                  </a:lnTo>
                  <a:lnTo>
                    <a:pt x="0" y="1742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0" t="0" r="-3" b="-3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15352724" y="12442438"/>
            <a:ext cx="88245" cy="2817469"/>
            <a:chOff x="0" y="0"/>
            <a:chExt cx="32360" cy="1033082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32386" cy="1033025"/>
            </a:xfrm>
            <a:custGeom>
              <a:avLst/>
              <a:gdLst/>
              <a:ahLst/>
              <a:cxnLst/>
              <a:rect r="r" b="b" t="t" l="l"/>
              <a:pathLst>
                <a:path h="1033025" w="32386">
                  <a:moveTo>
                    <a:pt x="32386" y="14351"/>
                  </a:moveTo>
                  <a:lnTo>
                    <a:pt x="28703" y="1018799"/>
                  </a:lnTo>
                  <a:cubicBezTo>
                    <a:pt x="28703" y="1026673"/>
                    <a:pt x="22226" y="1033150"/>
                    <a:pt x="14351" y="1033023"/>
                  </a:cubicBezTo>
                  <a:cubicBezTo>
                    <a:pt x="6477" y="1032896"/>
                    <a:pt x="0" y="1026546"/>
                    <a:pt x="0" y="1018672"/>
                  </a:cubicBezTo>
                  <a:lnTo>
                    <a:pt x="3683" y="14224"/>
                  </a:lnTo>
                  <a:cubicBezTo>
                    <a:pt x="3683" y="6350"/>
                    <a:pt x="10160" y="0"/>
                    <a:pt x="18034" y="0"/>
                  </a:cubicBezTo>
                  <a:cubicBezTo>
                    <a:pt x="25909" y="0"/>
                    <a:pt x="32386" y="6477"/>
                    <a:pt x="32386" y="14351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74" id="74"/>
          <p:cNvGrpSpPr/>
          <p:nvPr/>
        </p:nvGrpSpPr>
        <p:grpSpPr>
          <a:xfrm rot="0">
            <a:off x="15848189" y="14977950"/>
            <a:ext cx="1312969" cy="843560"/>
            <a:chOff x="0" y="0"/>
            <a:chExt cx="641896" cy="412407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641858" cy="412369"/>
            </a:xfrm>
            <a:custGeom>
              <a:avLst/>
              <a:gdLst/>
              <a:ahLst/>
              <a:cxnLst/>
              <a:rect r="r" b="b" t="t" l="l"/>
              <a:pathLst>
                <a:path h="412369" w="641858">
                  <a:moveTo>
                    <a:pt x="0" y="0"/>
                  </a:moveTo>
                  <a:lnTo>
                    <a:pt x="641858" y="0"/>
                  </a:lnTo>
                  <a:lnTo>
                    <a:pt x="641858" y="412369"/>
                  </a:lnTo>
                  <a:lnTo>
                    <a:pt x="0" y="412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l="0" t="0" r="-5" b="-9"/>
              </a:stretch>
            </a:blipFill>
          </p:spPr>
        </p:sp>
      </p:grpSp>
      <p:grpSp>
        <p:nvGrpSpPr>
          <p:cNvPr name="Group 76" id="76"/>
          <p:cNvGrpSpPr/>
          <p:nvPr/>
        </p:nvGrpSpPr>
        <p:grpSpPr>
          <a:xfrm rot="0">
            <a:off x="16165943" y="15295704"/>
            <a:ext cx="567941" cy="95311"/>
            <a:chOff x="0" y="0"/>
            <a:chExt cx="208242" cy="3495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-8" y="-8"/>
              <a:ext cx="208292" cy="34944"/>
            </a:xfrm>
            <a:custGeom>
              <a:avLst/>
              <a:gdLst/>
              <a:ahLst/>
              <a:cxnLst/>
              <a:rect r="r" b="b" t="t" l="l"/>
              <a:pathLst>
                <a:path h="34944" w="208292">
                  <a:moveTo>
                    <a:pt x="14867" y="8"/>
                  </a:moveTo>
                  <a:lnTo>
                    <a:pt x="194442" y="6232"/>
                  </a:lnTo>
                  <a:cubicBezTo>
                    <a:pt x="202316" y="6486"/>
                    <a:pt x="208539" y="13090"/>
                    <a:pt x="208285" y="21092"/>
                  </a:cubicBezTo>
                  <a:cubicBezTo>
                    <a:pt x="208031" y="29094"/>
                    <a:pt x="201427" y="35191"/>
                    <a:pt x="193426" y="34937"/>
                  </a:cubicBezTo>
                  <a:lnTo>
                    <a:pt x="13851" y="28713"/>
                  </a:lnTo>
                  <a:cubicBezTo>
                    <a:pt x="5977" y="28459"/>
                    <a:pt x="-246" y="21727"/>
                    <a:pt x="8" y="13852"/>
                  </a:cubicBezTo>
                  <a:cubicBezTo>
                    <a:pt x="262" y="5978"/>
                    <a:pt x="6993" y="-246"/>
                    <a:pt x="14867" y="8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78" id="78"/>
          <p:cNvGrpSpPr/>
          <p:nvPr/>
        </p:nvGrpSpPr>
        <p:grpSpPr>
          <a:xfrm rot="0">
            <a:off x="19333949" y="12235269"/>
            <a:ext cx="1632698" cy="1972844"/>
            <a:chOff x="0" y="0"/>
            <a:chExt cx="798208" cy="964501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798195" cy="964438"/>
            </a:xfrm>
            <a:custGeom>
              <a:avLst/>
              <a:gdLst/>
              <a:ahLst/>
              <a:cxnLst/>
              <a:rect r="r" b="b" t="t" l="l"/>
              <a:pathLst>
                <a:path h="964438" w="798195">
                  <a:moveTo>
                    <a:pt x="0" y="0"/>
                  </a:moveTo>
                  <a:lnTo>
                    <a:pt x="798195" y="0"/>
                  </a:lnTo>
                  <a:lnTo>
                    <a:pt x="798195" y="964438"/>
                  </a:lnTo>
                  <a:lnTo>
                    <a:pt x="0" y="964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 l="0" t="0" r="-1" b="-6"/>
              </a:stretch>
            </a:blipFill>
          </p:spPr>
        </p:sp>
      </p:grpSp>
      <p:sp>
        <p:nvSpPr>
          <p:cNvPr name="Freeform 80" id="80"/>
          <p:cNvSpPr/>
          <p:nvPr/>
        </p:nvSpPr>
        <p:spPr>
          <a:xfrm flipH="false" flipV="false" rot="0">
            <a:off x="19636402" y="12537723"/>
            <a:ext cx="917855" cy="1257196"/>
          </a:xfrm>
          <a:custGeom>
            <a:avLst/>
            <a:gdLst/>
            <a:ahLst/>
            <a:cxnLst/>
            <a:rect r="r" b="b" t="t" l="l"/>
            <a:pathLst>
              <a:path h="1257196" w="917855">
                <a:moveTo>
                  <a:pt x="0" y="0"/>
                </a:moveTo>
                <a:lnTo>
                  <a:pt x="917855" y="0"/>
                </a:lnTo>
                <a:lnTo>
                  <a:pt x="917855" y="1257196"/>
                </a:lnTo>
                <a:lnTo>
                  <a:pt x="0" y="125719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1" id="81"/>
          <p:cNvGrpSpPr/>
          <p:nvPr/>
        </p:nvGrpSpPr>
        <p:grpSpPr>
          <a:xfrm rot="0">
            <a:off x="18445162" y="13407338"/>
            <a:ext cx="1646310" cy="2190534"/>
            <a:chOff x="0" y="0"/>
            <a:chExt cx="804862" cy="1070928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804799" cy="1070991"/>
            </a:xfrm>
            <a:custGeom>
              <a:avLst/>
              <a:gdLst/>
              <a:ahLst/>
              <a:cxnLst/>
              <a:rect r="r" b="b" t="t" l="l"/>
              <a:pathLst>
                <a:path h="1070991" w="804799">
                  <a:moveTo>
                    <a:pt x="0" y="0"/>
                  </a:moveTo>
                  <a:lnTo>
                    <a:pt x="804799" y="0"/>
                  </a:lnTo>
                  <a:lnTo>
                    <a:pt x="804799" y="1070991"/>
                  </a:lnTo>
                  <a:lnTo>
                    <a:pt x="0" y="1070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 l="0" t="0" r="-7" b="5"/>
              </a:stretch>
            </a:blipFill>
          </p:spPr>
        </p:sp>
      </p:grpSp>
      <p:sp>
        <p:nvSpPr>
          <p:cNvPr name="Freeform 83" id="83"/>
          <p:cNvSpPr/>
          <p:nvPr/>
        </p:nvSpPr>
        <p:spPr>
          <a:xfrm flipH="false" flipV="false" rot="0">
            <a:off x="18747616" y="13709791"/>
            <a:ext cx="929467" cy="1474158"/>
          </a:xfrm>
          <a:custGeom>
            <a:avLst/>
            <a:gdLst/>
            <a:ahLst/>
            <a:cxnLst/>
            <a:rect r="r" b="b" t="t" l="l"/>
            <a:pathLst>
              <a:path h="1474158" w="929467">
                <a:moveTo>
                  <a:pt x="0" y="0"/>
                </a:moveTo>
                <a:lnTo>
                  <a:pt x="929467" y="0"/>
                </a:lnTo>
                <a:lnTo>
                  <a:pt x="929467" y="1474159"/>
                </a:lnTo>
                <a:lnTo>
                  <a:pt x="0" y="1474159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4" id="84"/>
          <p:cNvGrpSpPr/>
          <p:nvPr/>
        </p:nvGrpSpPr>
        <p:grpSpPr>
          <a:xfrm rot="0">
            <a:off x="13673397" y="11764042"/>
            <a:ext cx="1993262" cy="2557878"/>
            <a:chOff x="0" y="0"/>
            <a:chExt cx="974484" cy="1250518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974471" cy="1250569"/>
            </a:xfrm>
            <a:custGeom>
              <a:avLst/>
              <a:gdLst/>
              <a:ahLst/>
              <a:cxnLst/>
              <a:rect r="r" b="b" t="t" l="l"/>
              <a:pathLst>
                <a:path h="1250569" w="974471">
                  <a:moveTo>
                    <a:pt x="0" y="0"/>
                  </a:moveTo>
                  <a:lnTo>
                    <a:pt x="974471" y="0"/>
                  </a:lnTo>
                  <a:lnTo>
                    <a:pt x="974471" y="1250569"/>
                  </a:lnTo>
                  <a:lnTo>
                    <a:pt x="0" y="1250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 l="0" t="0" r="-1" b="4"/>
              </a:stretch>
            </a:blipFill>
          </p:spPr>
        </p:sp>
      </p:grpSp>
      <p:sp>
        <p:nvSpPr>
          <p:cNvPr name="Freeform 86" id="86"/>
          <p:cNvSpPr/>
          <p:nvPr/>
        </p:nvSpPr>
        <p:spPr>
          <a:xfrm flipH="false" flipV="false" rot="0">
            <a:off x="13975851" y="12066495"/>
            <a:ext cx="1278549" cy="1839061"/>
          </a:xfrm>
          <a:custGeom>
            <a:avLst/>
            <a:gdLst/>
            <a:ahLst/>
            <a:cxnLst/>
            <a:rect r="r" b="b" t="t" l="l"/>
            <a:pathLst>
              <a:path h="1839061" w="1278549">
                <a:moveTo>
                  <a:pt x="0" y="0"/>
                </a:moveTo>
                <a:lnTo>
                  <a:pt x="1278549" y="0"/>
                </a:lnTo>
                <a:lnTo>
                  <a:pt x="1278549" y="1839061"/>
                </a:lnTo>
                <a:lnTo>
                  <a:pt x="0" y="183906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7" id="87"/>
          <p:cNvGrpSpPr/>
          <p:nvPr/>
        </p:nvGrpSpPr>
        <p:grpSpPr>
          <a:xfrm rot="0">
            <a:off x="14581485" y="15415719"/>
            <a:ext cx="2755176" cy="3265395"/>
            <a:chOff x="0" y="0"/>
            <a:chExt cx="1346975" cy="1596415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1346962" cy="1596390"/>
            </a:xfrm>
            <a:custGeom>
              <a:avLst/>
              <a:gdLst/>
              <a:ahLst/>
              <a:cxnLst/>
              <a:rect r="r" b="b" t="t" l="l"/>
              <a:pathLst>
                <a:path h="1596390" w="1346962">
                  <a:moveTo>
                    <a:pt x="0" y="0"/>
                  </a:moveTo>
                  <a:lnTo>
                    <a:pt x="1346962" y="0"/>
                  </a:lnTo>
                  <a:lnTo>
                    <a:pt x="1346962" y="1596390"/>
                  </a:lnTo>
                  <a:lnTo>
                    <a:pt x="0" y="1596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/>
              <a:stretch>
                <a:fillRect l="0" t="0" r="0" b="-1"/>
              </a:stretch>
            </a:blipFill>
          </p:spPr>
        </p:sp>
      </p:grpSp>
      <p:sp>
        <p:nvSpPr>
          <p:cNvPr name="Freeform 89" id="89"/>
          <p:cNvSpPr/>
          <p:nvPr/>
        </p:nvSpPr>
        <p:spPr>
          <a:xfrm flipH="false" flipV="false" rot="0">
            <a:off x="14883938" y="15718172"/>
            <a:ext cx="2036099" cy="2546656"/>
          </a:xfrm>
          <a:custGeom>
            <a:avLst/>
            <a:gdLst/>
            <a:ahLst/>
            <a:cxnLst/>
            <a:rect r="r" b="b" t="t" l="l"/>
            <a:pathLst>
              <a:path h="2546656" w="2036099">
                <a:moveTo>
                  <a:pt x="0" y="0"/>
                </a:moveTo>
                <a:lnTo>
                  <a:pt x="2036099" y="0"/>
                </a:lnTo>
                <a:lnTo>
                  <a:pt x="2036099" y="2546656"/>
                </a:lnTo>
                <a:lnTo>
                  <a:pt x="0" y="2546656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0" id="90"/>
          <p:cNvGrpSpPr/>
          <p:nvPr/>
        </p:nvGrpSpPr>
        <p:grpSpPr>
          <a:xfrm rot="0">
            <a:off x="19373694" y="15502119"/>
            <a:ext cx="1646310" cy="2013654"/>
            <a:chOff x="0" y="0"/>
            <a:chExt cx="804862" cy="984453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804799" cy="984504"/>
            </a:xfrm>
            <a:custGeom>
              <a:avLst/>
              <a:gdLst/>
              <a:ahLst/>
              <a:cxnLst/>
              <a:rect r="r" b="b" t="t" l="l"/>
              <a:pathLst>
                <a:path h="984504" w="804799">
                  <a:moveTo>
                    <a:pt x="0" y="0"/>
                  </a:moveTo>
                  <a:lnTo>
                    <a:pt x="804799" y="0"/>
                  </a:lnTo>
                  <a:lnTo>
                    <a:pt x="804799" y="984504"/>
                  </a:lnTo>
                  <a:lnTo>
                    <a:pt x="0" y="984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/>
              <a:stretch>
                <a:fillRect l="0" t="0" r="-7" b="5"/>
              </a:stretch>
            </a:blipFill>
          </p:spPr>
        </p:sp>
      </p:grpSp>
      <p:sp>
        <p:nvSpPr>
          <p:cNvPr name="Freeform 92" id="92"/>
          <p:cNvSpPr/>
          <p:nvPr/>
        </p:nvSpPr>
        <p:spPr>
          <a:xfrm flipH="false" flipV="false" rot="0">
            <a:off x="19676148" y="15804573"/>
            <a:ext cx="925882" cy="1296759"/>
          </a:xfrm>
          <a:custGeom>
            <a:avLst/>
            <a:gdLst/>
            <a:ahLst/>
            <a:cxnLst/>
            <a:rect r="r" b="b" t="t" l="l"/>
            <a:pathLst>
              <a:path h="1296759" w="925882">
                <a:moveTo>
                  <a:pt x="0" y="0"/>
                </a:moveTo>
                <a:lnTo>
                  <a:pt x="925881" y="0"/>
                </a:lnTo>
                <a:lnTo>
                  <a:pt x="925881" y="1296759"/>
                </a:lnTo>
                <a:lnTo>
                  <a:pt x="0" y="1296759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3" id="93"/>
          <p:cNvSpPr/>
          <p:nvPr/>
        </p:nvSpPr>
        <p:spPr>
          <a:xfrm flipH="false" flipV="false" rot="0">
            <a:off x="18636355" y="18516028"/>
            <a:ext cx="1022517" cy="1531074"/>
          </a:xfrm>
          <a:custGeom>
            <a:avLst/>
            <a:gdLst/>
            <a:ahLst/>
            <a:cxnLst/>
            <a:rect r="r" b="b" t="t" l="l"/>
            <a:pathLst>
              <a:path h="1531074" w="1022517">
                <a:moveTo>
                  <a:pt x="0" y="0"/>
                </a:moveTo>
                <a:lnTo>
                  <a:pt x="1022518" y="0"/>
                </a:lnTo>
                <a:lnTo>
                  <a:pt x="1022518" y="1531075"/>
                </a:lnTo>
                <a:lnTo>
                  <a:pt x="0" y="1531075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4" id="94"/>
          <p:cNvGrpSpPr/>
          <p:nvPr/>
        </p:nvGrpSpPr>
        <p:grpSpPr>
          <a:xfrm rot="0">
            <a:off x="18333902" y="18213575"/>
            <a:ext cx="1741542" cy="2251762"/>
            <a:chOff x="0" y="0"/>
            <a:chExt cx="851421" cy="1100861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851408" cy="1100836"/>
            </a:xfrm>
            <a:custGeom>
              <a:avLst/>
              <a:gdLst/>
              <a:ahLst/>
              <a:cxnLst/>
              <a:rect r="r" b="b" t="t" l="l"/>
              <a:pathLst>
                <a:path h="1100836" w="851408">
                  <a:moveTo>
                    <a:pt x="0" y="0"/>
                  </a:moveTo>
                  <a:lnTo>
                    <a:pt x="851408" y="0"/>
                  </a:lnTo>
                  <a:lnTo>
                    <a:pt x="851408" y="1100836"/>
                  </a:lnTo>
                  <a:lnTo>
                    <a:pt x="0" y="1100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/>
              <a:stretch>
                <a:fillRect l="0" t="0" r="-1" b="-2"/>
              </a:stretch>
            </a:blip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8396741" y="20328359"/>
            <a:ext cx="2346995" cy="2299378"/>
            <a:chOff x="0" y="0"/>
            <a:chExt cx="1147420" cy="112414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1147445" cy="1124204"/>
            </a:xfrm>
            <a:custGeom>
              <a:avLst/>
              <a:gdLst/>
              <a:ahLst/>
              <a:cxnLst/>
              <a:rect r="r" b="b" t="t" l="l"/>
              <a:pathLst>
                <a:path h="1124204" w="1147445">
                  <a:moveTo>
                    <a:pt x="0" y="0"/>
                  </a:moveTo>
                  <a:lnTo>
                    <a:pt x="1147445" y="0"/>
                  </a:lnTo>
                  <a:lnTo>
                    <a:pt x="1147445" y="1124204"/>
                  </a:lnTo>
                  <a:lnTo>
                    <a:pt x="0" y="112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/>
              <a:stretch>
                <a:fillRect l="0" t="0" r="2" b="5"/>
              </a:stretch>
            </a:blipFill>
          </p:spPr>
        </p:sp>
      </p:grpSp>
      <p:sp>
        <p:nvSpPr>
          <p:cNvPr name="Freeform 98" id="98"/>
          <p:cNvSpPr/>
          <p:nvPr/>
        </p:nvSpPr>
        <p:spPr>
          <a:xfrm flipH="false" flipV="false" rot="0">
            <a:off x="18699194" y="20630812"/>
            <a:ext cx="1629035" cy="1584536"/>
          </a:xfrm>
          <a:custGeom>
            <a:avLst/>
            <a:gdLst/>
            <a:ahLst/>
            <a:cxnLst/>
            <a:rect r="r" b="b" t="t" l="l"/>
            <a:pathLst>
              <a:path h="1584536" w="1629035">
                <a:moveTo>
                  <a:pt x="0" y="0"/>
                </a:moveTo>
                <a:lnTo>
                  <a:pt x="1629035" y="0"/>
                </a:lnTo>
                <a:lnTo>
                  <a:pt x="1629035" y="1584536"/>
                </a:lnTo>
                <a:lnTo>
                  <a:pt x="0" y="1584536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9" id="99"/>
          <p:cNvGrpSpPr/>
          <p:nvPr/>
        </p:nvGrpSpPr>
        <p:grpSpPr>
          <a:xfrm rot="0">
            <a:off x="15354231" y="22757598"/>
            <a:ext cx="1612279" cy="1272133"/>
            <a:chOff x="0" y="0"/>
            <a:chExt cx="788226" cy="621932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788289" cy="621919"/>
            </a:xfrm>
            <a:custGeom>
              <a:avLst/>
              <a:gdLst/>
              <a:ahLst/>
              <a:cxnLst/>
              <a:rect r="r" b="b" t="t" l="l"/>
              <a:pathLst>
                <a:path h="621919" w="788289">
                  <a:moveTo>
                    <a:pt x="0" y="0"/>
                  </a:moveTo>
                  <a:lnTo>
                    <a:pt x="788289" y="0"/>
                  </a:lnTo>
                  <a:lnTo>
                    <a:pt x="788289" y="621919"/>
                  </a:lnTo>
                  <a:lnTo>
                    <a:pt x="0" y="62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8"/>
              <a:stretch>
                <a:fillRect l="0" t="0" r="8" b="-2"/>
              </a:stretch>
            </a:blipFill>
          </p:spPr>
        </p:sp>
      </p:grpSp>
      <p:sp>
        <p:nvSpPr>
          <p:cNvPr name="Freeform 101" id="101"/>
          <p:cNvSpPr/>
          <p:nvPr/>
        </p:nvSpPr>
        <p:spPr>
          <a:xfrm flipH="false" flipV="false" rot="0">
            <a:off x="15656684" y="23060051"/>
            <a:ext cx="892086" cy="553342"/>
          </a:xfrm>
          <a:custGeom>
            <a:avLst/>
            <a:gdLst/>
            <a:ahLst/>
            <a:cxnLst/>
            <a:rect r="r" b="b" t="t" l="l"/>
            <a:pathLst>
              <a:path h="553342" w="892086">
                <a:moveTo>
                  <a:pt x="0" y="0"/>
                </a:moveTo>
                <a:lnTo>
                  <a:pt x="892086" y="0"/>
                </a:lnTo>
                <a:lnTo>
                  <a:pt x="892086" y="553342"/>
                </a:lnTo>
                <a:lnTo>
                  <a:pt x="0" y="553342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2" id="102"/>
          <p:cNvGrpSpPr/>
          <p:nvPr/>
        </p:nvGrpSpPr>
        <p:grpSpPr>
          <a:xfrm rot="0">
            <a:off x="13187155" y="22307048"/>
            <a:ext cx="1761960" cy="1782353"/>
            <a:chOff x="0" y="0"/>
            <a:chExt cx="861403" cy="871372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61441" cy="871347"/>
            </a:xfrm>
            <a:custGeom>
              <a:avLst/>
              <a:gdLst/>
              <a:ahLst/>
              <a:cxnLst/>
              <a:rect r="r" b="b" t="t" l="l"/>
              <a:pathLst>
                <a:path h="871347" w="861441">
                  <a:moveTo>
                    <a:pt x="0" y="0"/>
                  </a:moveTo>
                  <a:lnTo>
                    <a:pt x="861441" y="0"/>
                  </a:lnTo>
                  <a:lnTo>
                    <a:pt x="861441" y="871347"/>
                  </a:lnTo>
                  <a:lnTo>
                    <a:pt x="0" y="871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1"/>
              <a:stretch>
                <a:fillRect l="0" t="0" r="4" b="-2"/>
              </a:stretch>
            </a:blipFill>
          </p:spPr>
        </p:sp>
      </p:grpSp>
      <p:sp>
        <p:nvSpPr>
          <p:cNvPr name="Freeform 104" id="104"/>
          <p:cNvSpPr/>
          <p:nvPr/>
        </p:nvSpPr>
        <p:spPr>
          <a:xfrm flipH="false" flipV="false" rot="0">
            <a:off x="13489608" y="22609501"/>
            <a:ext cx="1043429" cy="1065198"/>
          </a:xfrm>
          <a:custGeom>
            <a:avLst/>
            <a:gdLst/>
            <a:ahLst/>
            <a:cxnLst/>
            <a:rect r="r" b="b" t="t" l="l"/>
            <a:pathLst>
              <a:path h="1065198" w="1043429">
                <a:moveTo>
                  <a:pt x="0" y="0"/>
                </a:moveTo>
                <a:lnTo>
                  <a:pt x="1043429" y="0"/>
                </a:lnTo>
                <a:lnTo>
                  <a:pt x="1043429" y="1065198"/>
                </a:lnTo>
                <a:lnTo>
                  <a:pt x="0" y="1065198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5" id="105"/>
          <p:cNvGrpSpPr/>
          <p:nvPr/>
        </p:nvGrpSpPr>
        <p:grpSpPr>
          <a:xfrm rot="0">
            <a:off x="12986870" y="9121062"/>
            <a:ext cx="3952494" cy="2585102"/>
            <a:chOff x="0" y="0"/>
            <a:chExt cx="1932330" cy="1263828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1932305" cy="1263777"/>
            </a:xfrm>
            <a:custGeom>
              <a:avLst/>
              <a:gdLst/>
              <a:ahLst/>
              <a:cxnLst/>
              <a:rect r="r" b="b" t="t" l="l"/>
              <a:pathLst>
                <a:path h="1263777" w="1932305">
                  <a:moveTo>
                    <a:pt x="0" y="0"/>
                  </a:moveTo>
                  <a:lnTo>
                    <a:pt x="1932305" y="0"/>
                  </a:lnTo>
                  <a:lnTo>
                    <a:pt x="1932305" y="1263777"/>
                  </a:lnTo>
                  <a:lnTo>
                    <a:pt x="0" y="126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4"/>
              <a:stretch>
                <a:fillRect l="0" t="0" r="-1" b="-4"/>
              </a:stretch>
            </a:blipFill>
          </p:spPr>
        </p:sp>
      </p:grpSp>
      <p:sp>
        <p:nvSpPr>
          <p:cNvPr name="Freeform 107" id="107"/>
          <p:cNvSpPr/>
          <p:nvPr/>
        </p:nvSpPr>
        <p:spPr>
          <a:xfrm flipH="false" flipV="false" rot="0">
            <a:off x="13289323" y="9423515"/>
            <a:ext cx="3234015" cy="1865688"/>
          </a:xfrm>
          <a:custGeom>
            <a:avLst/>
            <a:gdLst/>
            <a:ahLst/>
            <a:cxnLst/>
            <a:rect r="r" b="b" t="t" l="l"/>
            <a:pathLst>
              <a:path h="1865688" w="3234015">
                <a:moveTo>
                  <a:pt x="0" y="0"/>
                </a:moveTo>
                <a:lnTo>
                  <a:pt x="3234015" y="0"/>
                </a:lnTo>
                <a:lnTo>
                  <a:pt x="3234015" y="1865688"/>
                </a:lnTo>
                <a:lnTo>
                  <a:pt x="0" y="1865688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8" id="108"/>
          <p:cNvSpPr/>
          <p:nvPr/>
        </p:nvSpPr>
        <p:spPr>
          <a:xfrm flipH="false" flipV="false" rot="0">
            <a:off x="15646657" y="6782458"/>
            <a:ext cx="2188559" cy="1354611"/>
          </a:xfrm>
          <a:custGeom>
            <a:avLst/>
            <a:gdLst/>
            <a:ahLst/>
            <a:cxnLst/>
            <a:rect r="r" b="b" t="t" l="l"/>
            <a:pathLst>
              <a:path h="1354611" w="2188559">
                <a:moveTo>
                  <a:pt x="0" y="0"/>
                </a:moveTo>
                <a:lnTo>
                  <a:pt x="2188559" y="0"/>
                </a:lnTo>
                <a:lnTo>
                  <a:pt x="2188559" y="1354611"/>
                </a:lnTo>
                <a:lnTo>
                  <a:pt x="0" y="1354611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9" id="109"/>
          <p:cNvGrpSpPr/>
          <p:nvPr/>
        </p:nvGrpSpPr>
        <p:grpSpPr>
          <a:xfrm rot="0">
            <a:off x="15344204" y="6480005"/>
            <a:ext cx="3002323" cy="3988966"/>
            <a:chOff x="0" y="0"/>
            <a:chExt cx="1467802" cy="1950161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1467739" cy="1950212"/>
            </a:xfrm>
            <a:custGeom>
              <a:avLst/>
              <a:gdLst/>
              <a:ahLst/>
              <a:cxnLst/>
              <a:rect r="r" b="b" t="t" l="l"/>
              <a:pathLst>
                <a:path h="1950212" w="1467739">
                  <a:moveTo>
                    <a:pt x="0" y="0"/>
                  </a:moveTo>
                  <a:lnTo>
                    <a:pt x="1467739" y="0"/>
                  </a:lnTo>
                  <a:lnTo>
                    <a:pt x="1467739" y="1950212"/>
                  </a:lnTo>
                  <a:lnTo>
                    <a:pt x="0" y="1950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9"/>
              <a:stretch>
                <a:fillRect l="0" t="0" r="-4" b="2"/>
              </a:stretch>
            </a:blipFill>
          </p:spPr>
        </p:sp>
      </p:grpSp>
      <p:sp>
        <p:nvSpPr>
          <p:cNvPr name="Freeform 111" id="111"/>
          <p:cNvSpPr/>
          <p:nvPr/>
        </p:nvSpPr>
        <p:spPr>
          <a:xfrm flipH="false" flipV="false" rot="0">
            <a:off x="15662503" y="8247550"/>
            <a:ext cx="2266205" cy="1809265"/>
          </a:xfrm>
          <a:custGeom>
            <a:avLst/>
            <a:gdLst/>
            <a:ahLst/>
            <a:cxnLst/>
            <a:rect r="r" b="b" t="t" l="l"/>
            <a:pathLst>
              <a:path h="1809265" w="2266205">
                <a:moveTo>
                  <a:pt x="0" y="0"/>
                </a:moveTo>
                <a:lnTo>
                  <a:pt x="2266205" y="0"/>
                </a:lnTo>
                <a:lnTo>
                  <a:pt x="2266205" y="1809265"/>
                </a:lnTo>
                <a:lnTo>
                  <a:pt x="0" y="1809265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2" id="112"/>
          <p:cNvGrpSpPr/>
          <p:nvPr/>
        </p:nvGrpSpPr>
        <p:grpSpPr>
          <a:xfrm rot="0">
            <a:off x="18865449" y="7335358"/>
            <a:ext cx="2278960" cy="2571490"/>
            <a:chOff x="0" y="0"/>
            <a:chExt cx="1114158" cy="1257173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1114171" cy="1257173"/>
            </a:xfrm>
            <a:custGeom>
              <a:avLst/>
              <a:gdLst/>
              <a:ahLst/>
              <a:cxnLst/>
              <a:rect r="r" b="b" t="t" l="l"/>
              <a:pathLst>
                <a:path h="1257173" w="1114171">
                  <a:moveTo>
                    <a:pt x="0" y="0"/>
                  </a:moveTo>
                  <a:lnTo>
                    <a:pt x="1114171" y="0"/>
                  </a:lnTo>
                  <a:lnTo>
                    <a:pt x="1114171" y="1257173"/>
                  </a:lnTo>
                  <a:lnTo>
                    <a:pt x="0" y="1257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2"/>
              <a:stretch>
                <a:fillRect l="0" t="0" r="1" b="0"/>
              </a:stretch>
            </a:blipFill>
          </p:spPr>
        </p:sp>
      </p:grpSp>
      <p:sp>
        <p:nvSpPr>
          <p:cNvPr name="Freeform 114" id="114"/>
          <p:cNvSpPr/>
          <p:nvPr/>
        </p:nvSpPr>
        <p:spPr>
          <a:xfrm flipH="false" flipV="false" rot="0">
            <a:off x="19167902" y="7637812"/>
            <a:ext cx="1559078" cy="1854621"/>
          </a:xfrm>
          <a:custGeom>
            <a:avLst/>
            <a:gdLst/>
            <a:ahLst/>
            <a:cxnLst/>
            <a:rect r="r" b="b" t="t" l="l"/>
            <a:pathLst>
              <a:path h="1854621" w="1559078">
                <a:moveTo>
                  <a:pt x="0" y="0"/>
                </a:moveTo>
                <a:lnTo>
                  <a:pt x="1559078" y="0"/>
                </a:lnTo>
                <a:lnTo>
                  <a:pt x="1559078" y="1854621"/>
                </a:lnTo>
                <a:lnTo>
                  <a:pt x="0" y="1854621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5" id="115"/>
          <p:cNvGrpSpPr/>
          <p:nvPr/>
        </p:nvGrpSpPr>
        <p:grpSpPr>
          <a:xfrm rot="0">
            <a:off x="20406369" y="10237435"/>
            <a:ext cx="2632719" cy="2020460"/>
            <a:chOff x="0" y="0"/>
            <a:chExt cx="1287107" cy="987781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1287145" cy="987806"/>
            </a:xfrm>
            <a:custGeom>
              <a:avLst/>
              <a:gdLst/>
              <a:ahLst/>
              <a:cxnLst/>
              <a:rect r="r" b="b" t="t" l="l"/>
              <a:pathLst>
                <a:path h="987806" w="1287145">
                  <a:moveTo>
                    <a:pt x="0" y="0"/>
                  </a:moveTo>
                  <a:lnTo>
                    <a:pt x="1287145" y="0"/>
                  </a:lnTo>
                  <a:lnTo>
                    <a:pt x="1287145" y="987806"/>
                  </a:lnTo>
                  <a:lnTo>
                    <a:pt x="0" y="987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5"/>
              <a:stretch>
                <a:fillRect l="0" t="0" r="2" b="2"/>
              </a:stretch>
            </a:blipFill>
          </p:spPr>
        </p:sp>
      </p:grpSp>
      <p:sp>
        <p:nvSpPr>
          <p:cNvPr name="Freeform 117" id="117"/>
          <p:cNvSpPr/>
          <p:nvPr/>
        </p:nvSpPr>
        <p:spPr>
          <a:xfrm flipH="false" flipV="false" rot="0">
            <a:off x="20708822" y="10539889"/>
            <a:ext cx="1916421" cy="1299721"/>
          </a:xfrm>
          <a:custGeom>
            <a:avLst/>
            <a:gdLst/>
            <a:ahLst/>
            <a:cxnLst/>
            <a:rect r="r" b="b" t="t" l="l"/>
            <a:pathLst>
              <a:path h="1299721" w="1916421">
                <a:moveTo>
                  <a:pt x="0" y="0"/>
                </a:moveTo>
                <a:lnTo>
                  <a:pt x="1916421" y="0"/>
                </a:lnTo>
                <a:lnTo>
                  <a:pt x="1916421" y="1299721"/>
                </a:lnTo>
                <a:lnTo>
                  <a:pt x="0" y="1299721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8" id="118"/>
          <p:cNvGrpSpPr/>
          <p:nvPr/>
        </p:nvGrpSpPr>
        <p:grpSpPr>
          <a:xfrm rot="0">
            <a:off x="15580545" y="11761886"/>
            <a:ext cx="2843602" cy="2755176"/>
            <a:chOff x="0" y="0"/>
            <a:chExt cx="1390206" cy="1346975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0" y="0"/>
              <a:ext cx="1390269" cy="1346962"/>
            </a:xfrm>
            <a:custGeom>
              <a:avLst/>
              <a:gdLst/>
              <a:ahLst/>
              <a:cxnLst/>
              <a:rect r="r" b="b" t="t" l="l"/>
              <a:pathLst>
                <a:path h="1346962" w="1390269">
                  <a:moveTo>
                    <a:pt x="0" y="0"/>
                  </a:moveTo>
                  <a:lnTo>
                    <a:pt x="1390269" y="0"/>
                  </a:lnTo>
                  <a:lnTo>
                    <a:pt x="1390269" y="1346962"/>
                  </a:lnTo>
                  <a:lnTo>
                    <a:pt x="0" y="1346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8"/>
              <a:stretch>
                <a:fillRect l="0" t="0" r="4" b="0"/>
              </a:stretch>
            </a:blipFill>
          </p:spPr>
        </p:sp>
      </p:grpSp>
      <p:sp>
        <p:nvSpPr>
          <p:cNvPr name="Freeform 120" id="120"/>
          <p:cNvSpPr/>
          <p:nvPr/>
        </p:nvSpPr>
        <p:spPr>
          <a:xfrm flipH="false" flipV="false" rot="0">
            <a:off x="9445856" y="2770866"/>
            <a:ext cx="18867631" cy="24646691"/>
          </a:xfrm>
          <a:custGeom>
            <a:avLst/>
            <a:gdLst/>
            <a:ahLst/>
            <a:cxnLst/>
            <a:rect r="r" b="b" t="t" l="l"/>
            <a:pathLst>
              <a:path h="24646691" w="18867631">
                <a:moveTo>
                  <a:pt x="0" y="0"/>
                </a:moveTo>
                <a:lnTo>
                  <a:pt x="18867631" y="0"/>
                </a:lnTo>
                <a:lnTo>
                  <a:pt x="18867631" y="24646691"/>
                </a:lnTo>
                <a:lnTo>
                  <a:pt x="0" y="24646691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1" id="121"/>
          <p:cNvGrpSpPr/>
          <p:nvPr/>
        </p:nvGrpSpPr>
        <p:grpSpPr>
          <a:xfrm rot="74040">
            <a:off x="16616804" y="11292736"/>
            <a:ext cx="2054465" cy="1156482"/>
            <a:chOff x="0" y="0"/>
            <a:chExt cx="1004405" cy="565391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0" y="0"/>
              <a:ext cx="1004443" cy="565404"/>
            </a:xfrm>
            <a:custGeom>
              <a:avLst/>
              <a:gdLst/>
              <a:ahLst/>
              <a:cxnLst/>
              <a:rect r="r" b="b" t="t" l="l"/>
              <a:pathLst>
                <a:path h="565404" w="1004443">
                  <a:moveTo>
                    <a:pt x="0" y="0"/>
                  </a:moveTo>
                  <a:lnTo>
                    <a:pt x="0" y="565404"/>
                  </a:lnTo>
                  <a:lnTo>
                    <a:pt x="1004443" y="565404"/>
                  </a:lnTo>
                  <a:lnTo>
                    <a:pt x="1004443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1">
                <a:alphaModFix amt="70200"/>
              </a:blip>
              <a:stretch>
                <a:fillRect l="0" t="0" r="3" b="2"/>
              </a:stretch>
            </a:blipFill>
          </p:spPr>
        </p:sp>
      </p:grpSp>
      <p:grpSp>
        <p:nvGrpSpPr>
          <p:cNvPr name="Group 123" id="123"/>
          <p:cNvGrpSpPr/>
          <p:nvPr/>
        </p:nvGrpSpPr>
        <p:grpSpPr>
          <a:xfrm rot="0">
            <a:off x="16979187" y="11719802"/>
            <a:ext cx="1219321" cy="214338"/>
            <a:chOff x="0" y="0"/>
            <a:chExt cx="447091" cy="78588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0" y="0"/>
              <a:ext cx="447304" cy="78612"/>
            </a:xfrm>
            <a:custGeom>
              <a:avLst/>
              <a:gdLst/>
              <a:ahLst/>
              <a:cxnLst/>
              <a:rect r="r" b="b" t="t" l="l"/>
              <a:pathLst>
                <a:path h="78612" w="447304">
                  <a:moveTo>
                    <a:pt x="41783" y="51816"/>
                  </a:moveTo>
                  <a:cubicBezTo>
                    <a:pt x="41656" y="57658"/>
                    <a:pt x="39497" y="62103"/>
                    <a:pt x="35179" y="65277"/>
                  </a:cubicBezTo>
                  <a:cubicBezTo>
                    <a:pt x="30861" y="68452"/>
                    <a:pt x="25146" y="69976"/>
                    <a:pt x="17907" y="69722"/>
                  </a:cubicBezTo>
                  <a:cubicBezTo>
                    <a:pt x="10160" y="69595"/>
                    <a:pt x="4191" y="68452"/>
                    <a:pt x="0" y="66293"/>
                  </a:cubicBezTo>
                  <a:lnTo>
                    <a:pt x="127" y="58928"/>
                  </a:lnTo>
                  <a:cubicBezTo>
                    <a:pt x="2794" y="60071"/>
                    <a:pt x="5715" y="61087"/>
                    <a:pt x="8890" y="61849"/>
                  </a:cubicBezTo>
                  <a:cubicBezTo>
                    <a:pt x="12065" y="62611"/>
                    <a:pt x="15240" y="62992"/>
                    <a:pt x="18288" y="62992"/>
                  </a:cubicBezTo>
                  <a:cubicBezTo>
                    <a:pt x="23368" y="63119"/>
                    <a:pt x="27305" y="62230"/>
                    <a:pt x="29845" y="60325"/>
                  </a:cubicBezTo>
                  <a:cubicBezTo>
                    <a:pt x="32385" y="58420"/>
                    <a:pt x="33782" y="55753"/>
                    <a:pt x="33909" y="52324"/>
                  </a:cubicBezTo>
                  <a:cubicBezTo>
                    <a:pt x="33909" y="50038"/>
                    <a:pt x="33528" y="48133"/>
                    <a:pt x="32639" y="46736"/>
                  </a:cubicBezTo>
                  <a:cubicBezTo>
                    <a:pt x="31750" y="45339"/>
                    <a:pt x="30226" y="43942"/>
                    <a:pt x="28067" y="42545"/>
                  </a:cubicBezTo>
                  <a:cubicBezTo>
                    <a:pt x="25908" y="41148"/>
                    <a:pt x="22733" y="39751"/>
                    <a:pt x="18415" y="38100"/>
                  </a:cubicBezTo>
                  <a:cubicBezTo>
                    <a:pt x="12446" y="35814"/>
                    <a:pt x="8128" y="33147"/>
                    <a:pt x="5588" y="30099"/>
                  </a:cubicBezTo>
                  <a:cubicBezTo>
                    <a:pt x="3048" y="27051"/>
                    <a:pt x="1778" y="23114"/>
                    <a:pt x="1905" y="18288"/>
                  </a:cubicBezTo>
                  <a:cubicBezTo>
                    <a:pt x="2032" y="13208"/>
                    <a:pt x="3937" y="9144"/>
                    <a:pt x="7874" y="6223"/>
                  </a:cubicBezTo>
                  <a:cubicBezTo>
                    <a:pt x="11811" y="3302"/>
                    <a:pt x="16891" y="1905"/>
                    <a:pt x="23114" y="2159"/>
                  </a:cubicBezTo>
                  <a:cubicBezTo>
                    <a:pt x="29718" y="2286"/>
                    <a:pt x="35687" y="3683"/>
                    <a:pt x="41148" y="6096"/>
                  </a:cubicBezTo>
                  <a:lnTo>
                    <a:pt x="38608" y="12700"/>
                  </a:lnTo>
                  <a:cubicBezTo>
                    <a:pt x="33147" y="10287"/>
                    <a:pt x="27940" y="9017"/>
                    <a:pt x="22733" y="8890"/>
                  </a:cubicBezTo>
                  <a:cubicBezTo>
                    <a:pt x="18669" y="8890"/>
                    <a:pt x="15494" y="9652"/>
                    <a:pt x="13208" y="11303"/>
                  </a:cubicBezTo>
                  <a:cubicBezTo>
                    <a:pt x="10922" y="12954"/>
                    <a:pt x="9652" y="15367"/>
                    <a:pt x="9652" y="18542"/>
                  </a:cubicBezTo>
                  <a:cubicBezTo>
                    <a:pt x="9652" y="20828"/>
                    <a:pt x="10033" y="22733"/>
                    <a:pt x="10795" y="24130"/>
                  </a:cubicBezTo>
                  <a:cubicBezTo>
                    <a:pt x="11557" y="25527"/>
                    <a:pt x="12954" y="26924"/>
                    <a:pt x="14986" y="28194"/>
                  </a:cubicBezTo>
                  <a:cubicBezTo>
                    <a:pt x="17018" y="29464"/>
                    <a:pt x="19939" y="30861"/>
                    <a:pt x="24130" y="32385"/>
                  </a:cubicBezTo>
                  <a:cubicBezTo>
                    <a:pt x="30988" y="35052"/>
                    <a:pt x="35687" y="37719"/>
                    <a:pt x="38227" y="40640"/>
                  </a:cubicBezTo>
                  <a:cubicBezTo>
                    <a:pt x="40767" y="43561"/>
                    <a:pt x="42037" y="47244"/>
                    <a:pt x="41910" y="51689"/>
                  </a:cubicBezTo>
                  <a:close/>
                  <a:moveTo>
                    <a:pt x="61214" y="69722"/>
                  </a:moveTo>
                  <a:lnTo>
                    <a:pt x="53721" y="69595"/>
                  </a:lnTo>
                  <a:lnTo>
                    <a:pt x="54737" y="20193"/>
                  </a:lnTo>
                  <a:lnTo>
                    <a:pt x="62230" y="20320"/>
                  </a:lnTo>
                  <a:lnTo>
                    <a:pt x="61214" y="69722"/>
                  </a:lnTo>
                  <a:close/>
                  <a:moveTo>
                    <a:pt x="54483" y="6858"/>
                  </a:moveTo>
                  <a:cubicBezTo>
                    <a:pt x="54483" y="5207"/>
                    <a:pt x="54991" y="3937"/>
                    <a:pt x="55880" y="3175"/>
                  </a:cubicBezTo>
                  <a:cubicBezTo>
                    <a:pt x="56769" y="2413"/>
                    <a:pt x="57785" y="2032"/>
                    <a:pt x="59055" y="2032"/>
                  </a:cubicBezTo>
                  <a:cubicBezTo>
                    <a:pt x="60325" y="2032"/>
                    <a:pt x="61341" y="2540"/>
                    <a:pt x="62103" y="3302"/>
                  </a:cubicBezTo>
                  <a:cubicBezTo>
                    <a:pt x="62865" y="4064"/>
                    <a:pt x="63373" y="5334"/>
                    <a:pt x="63373" y="7112"/>
                  </a:cubicBezTo>
                  <a:cubicBezTo>
                    <a:pt x="63373" y="8890"/>
                    <a:pt x="62865" y="10033"/>
                    <a:pt x="61976" y="10795"/>
                  </a:cubicBezTo>
                  <a:cubicBezTo>
                    <a:pt x="61087" y="11557"/>
                    <a:pt x="60071" y="11938"/>
                    <a:pt x="58801" y="11938"/>
                  </a:cubicBezTo>
                  <a:cubicBezTo>
                    <a:pt x="57531" y="11938"/>
                    <a:pt x="56388" y="11430"/>
                    <a:pt x="55626" y="10668"/>
                  </a:cubicBezTo>
                  <a:cubicBezTo>
                    <a:pt x="54864" y="9906"/>
                    <a:pt x="54356" y="8509"/>
                    <a:pt x="54483" y="6858"/>
                  </a:cubicBezTo>
                  <a:close/>
                  <a:moveTo>
                    <a:pt x="84583" y="70357"/>
                  </a:moveTo>
                  <a:lnTo>
                    <a:pt x="77089" y="70230"/>
                  </a:lnTo>
                  <a:lnTo>
                    <a:pt x="78487" y="0"/>
                  </a:lnTo>
                  <a:lnTo>
                    <a:pt x="85980" y="127"/>
                  </a:lnTo>
                  <a:lnTo>
                    <a:pt x="84456" y="70230"/>
                  </a:lnTo>
                  <a:close/>
                  <a:moveTo>
                    <a:pt x="111126" y="70865"/>
                  </a:moveTo>
                  <a:lnTo>
                    <a:pt x="93473" y="21082"/>
                  </a:lnTo>
                  <a:lnTo>
                    <a:pt x="101474" y="21209"/>
                  </a:lnTo>
                  <a:lnTo>
                    <a:pt x="111507" y="50800"/>
                  </a:lnTo>
                  <a:cubicBezTo>
                    <a:pt x="113793" y="57658"/>
                    <a:pt x="115063" y="62230"/>
                    <a:pt x="115444" y="64261"/>
                  </a:cubicBezTo>
                  <a:lnTo>
                    <a:pt x="115825" y="64261"/>
                  </a:lnTo>
                  <a:cubicBezTo>
                    <a:pt x="116206" y="62738"/>
                    <a:pt x="117349" y="59436"/>
                    <a:pt x="119127" y="54483"/>
                  </a:cubicBezTo>
                  <a:cubicBezTo>
                    <a:pt x="120905" y="49530"/>
                    <a:pt x="125223" y="38735"/>
                    <a:pt x="131700" y="21971"/>
                  </a:cubicBezTo>
                  <a:lnTo>
                    <a:pt x="139701" y="22098"/>
                  </a:lnTo>
                  <a:lnTo>
                    <a:pt x="119889" y="70992"/>
                  </a:lnTo>
                  <a:lnTo>
                    <a:pt x="111126" y="70865"/>
                  </a:lnTo>
                  <a:close/>
                  <a:moveTo>
                    <a:pt x="167387" y="73024"/>
                  </a:moveTo>
                  <a:cubicBezTo>
                    <a:pt x="160148" y="72897"/>
                    <a:pt x="154433" y="70484"/>
                    <a:pt x="150242" y="66039"/>
                  </a:cubicBezTo>
                  <a:cubicBezTo>
                    <a:pt x="146051" y="61595"/>
                    <a:pt x="144146" y="55245"/>
                    <a:pt x="144273" y="47371"/>
                  </a:cubicBezTo>
                  <a:cubicBezTo>
                    <a:pt x="144400" y="39497"/>
                    <a:pt x="146559" y="33147"/>
                    <a:pt x="150623" y="28575"/>
                  </a:cubicBezTo>
                  <a:cubicBezTo>
                    <a:pt x="154687" y="24003"/>
                    <a:pt x="160021" y="21717"/>
                    <a:pt x="166625" y="21844"/>
                  </a:cubicBezTo>
                  <a:cubicBezTo>
                    <a:pt x="172848" y="21971"/>
                    <a:pt x="177674" y="24130"/>
                    <a:pt x="181230" y="28321"/>
                  </a:cubicBezTo>
                  <a:cubicBezTo>
                    <a:pt x="184786" y="32512"/>
                    <a:pt x="186437" y="37846"/>
                    <a:pt x="186310" y="44577"/>
                  </a:cubicBezTo>
                  <a:lnTo>
                    <a:pt x="186183" y="49276"/>
                  </a:lnTo>
                  <a:lnTo>
                    <a:pt x="152147" y="48514"/>
                  </a:lnTo>
                  <a:cubicBezTo>
                    <a:pt x="152147" y="54356"/>
                    <a:pt x="153544" y="58801"/>
                    <a:pt x="156211" y="61849"/>
                  </a:cubicBezTo>
                  <a:cubicBezTo>
                    <a:pt x="158878" y="64896"/>
                    <a:pt x="162815" y="66547"/>
                    <a:pt x="167895" y="66547"/>
                  </a:cubicBezTo>
                  <a:cubicBezTo>
                    <a:pt x="173229" y="66674"/>
                    <a:pt x="178436" y="65658"/>
                    <a:pt x="183770" y="63500"/>
                  </a:cubicBezTo>
                  <a:lnTo>
                    <a:pt x="183643" y="70103"/>
                  </a:lnTo>
                  <a:cubicBezTo>
                    <a:pt x="180976" y="71246"/>
                    <a:pt x="178436" y="72008"/>
                    <a:pt x="176150" y="72389"/>
                  </a:cubicBezTo>
                  <a:cubicBezTo>
                    <a:pt x="173864" y="72770"/>
                    <a:pt x="170943" y="73024"/>
                    <a:pt x="167641" y="72897"/>
                  </a:cubicBezTo>
                  <a:close/>
                  <a:moveTo>
                    <a:pt x="166371" y="27940"/>
                  </a:moveTo>
                  <a:cubicBezTo>
                    <a:pt x="162434" y="27813"/>
                    <a:pt x="159259" y="29083"/>
                    <a:pt x="156846" y="31623"/>
                  </a:cubicBezTo>
                  <a:cubicBezTo>
                    <a:pt x="154433" y="34163"/>
                    <a:pt x="152909" y="37719"/>
                    <a:pt x="152401" y="42291"/>
                  </a:cubicBezTo>
                  <a:lnTo>
                    <a:pt x="178182" y="42799"/>
                  </a:lnTo>
                  <a:cubicBezTo>
                    <a:pt x="178309" y="38100"/>
                    <a:pt x="177293" y="34417"/>
                    <a:pt x="175261" y="31877"/>
                  </a:cubicBezTo>
                  <a:cubicBezTo>
                    <a:pt x="173229" y="29337"/>
                    <a:pt x="170181" y="28067"/>
                    <a:pt x="166371" y="27940"/>
                  </a:cubicBezTo>
                  <a:close/>
                  <a:moveTo>
                    <a:pt x="221997" y="22860"/>
                  </a:moveTo>
                  <a:cubicBezTo>
                    <a:pt x="224156" y="22860"/>
                    <a:pt x="226188" y="23114"/>
                    <a:pt x="227839" y="23495"/>
                  </a:cubicBezTo>
                  <a:lnTo>
                    <a:pt x="226696" y="30353"/>
                  </a:lnTo>
                  <a:cubicBezTo>
                    <a:pt x="224664" y="29845"/>
                    <a:pt x="222886" y="29591"/>
                    <a:pt x="221362" y="29591"/>
                  </a:cubicBezTo>
                  <a:cubicBezTo>
                    <a:pt x="217425" y="29464"/>
                    <a:pt x="213869" y="31115"/>
                    <a:pt x="210948" y="34290"/>
                  </a:cubicBezTo>
                  <a:cubicBezTo>
                    <a:pt x="208027" y="37465"/>
                    <a:pt x="206503" y="41529"/>
                    <a:pt x="206376" y="46355"/>
                  </a:cubicBezTo>
                  <a:lnTo>
                    <a:pt x="205741" y="72897"/>
                  </a:lnTo>
                  <a:lnTo>
                    <a:pt x="198248" y="72770"/>
                  </a:lnTo>
                  <a:lnTo>
                    <a:pt x="199264" y="23368"/>
                  </a:lnTo>
                  <a:lnTo>
                    <a:pt x="205487" y="23495"/>
                  </a:lnTo>
                  <a:lnTo>
                    <a:pt x="206122" y="32639"/>
                  </a:lnTo>
                  <a:lnTo>
                    <a:pt x="206503" y="32639"/>
                  </a:lnTo>
                  <a:cubicBezTo>
                    <a:pt x="208408" y="29464"/>
                    <a:pt x="210694" y="27051"/>
                    <a:pt x="213234" y="25400"/>
                  </a:cubicBezTo>
                  <a:cubicBezTo>
                    <a:pt x="215774" y="23749"/>
                    <a:pt x="218695" y="22860"/>
                    <a:pt x="221743" y="22987"/>
                  </a:cubicBezTo>
                  <a:close/>
                  <a:moveTo>
                    <a:pt x="260860" y="74167"/>
                  </a:moveTo>
                  <a:lnTo>
                    <a:pt x="262384" y="8255"/>
                  </a:lnTo>
                  <a:lnTo>
                    <a:pt x="270004" y="8382"/>
                  </a:lnTo>
                  <a:lnTo>
                    <a:pt x="268734" y="67309"/>
                  </a:lnTo>
                  <a:lnTo>
                    <a:pt x="297817" y="67944"/>
                  </a:lnTo>
                  <a:lnTo>
                    <a:pt x="297690" y="74929"/>
                  </a:lnTo>
                  <a:lnTo>
                    <a:pt x="260987" y="74167"/>
                  </a:lnTo>
                  <a:close/>
                  <a:moveTo>
                    <a:pt x="338076" y="75818"/>
                  </a:moveTo>
                  <a:lnTo>
                    <a:pt x="336679" y="68706"/>
                  </a:lnTo>
                  <a:lnTo>
                    <a:pt x="336298" y="68706"/>
                  </a:lnTo>
                  <a:cubicBezTo>
                    <a:pt x="333758" y="71754"/>
                    <a:pt x="331218" y="73786"/>
                    <a:pt x="328805" y="74802"/>
                  </a:cubicBezTo>
                  <a:cubicBezTo>
                    <a:pt x="326392" y="75818"/>
                    <a:pt x="323217" y="76326"/>
                    <a:pt x="319661" y="76199"/>
                  </a:cubicBezTo>
                  <a:cubicBezTo>
                    <a:pt x="314708" y="76072"/>
                    <a:pt x="310898" y="74802"/>
                    <a:pt x="308231" y="72135"/>
                  </a:cubicBezTo>
                  <a:cubicBezTo>
                    <a:pt x="305564" y="69468"/>
                    <a:pt x="304167" y="65912"/>
                    <a:pt x="304294" y="61341"/>
                  </a:cubicBezTo>
                  <a:cubicBezTo>
                    <a:pt x="304548" y="51308"/>
                    <a:pt x="312549" y="46355"/>
                    <a:pt x="328551" y="46228"/>
                  </a:cubicBezTo>
                  <a:lnTo>
                    <a:pt x="336933" y="46101"/>
                  </a:lnTo>
                  <a:lnTo>
                    <a:pt x="337060" y="43053"/>
                  </a:lnTo>
                  <a:cubicBezTo>
                    <a:pt x="337187" y="39116"/>
                    <a:pt x="336425" y="36322"/>
                    <a:pt x="334774" y="34417"/>
                  </a:cubicBezTo>
                  <a:cubicBezTo>
                    <a:pt x="333123" y="32512"/>
                    <a:pt x="330456" y="31496"/>
                    <a:pt x="326900" y="31496"/>
                  </a:cubicBezTo>
                  <a:cubicBezTo>
                    <a:pt x="322836" y="31369"/>
                    <a:pt x="318137" y="32512"/>
                    <a:pt x="312803" y="34925"/>
                  </a:cubicBezTo>
                  <a:lnTo>
                    <a:pt x="310644" y="29210"/>
                  </a:lnTo>
                  <a:cubicBezTo>
                    <a:pt x="313057" y="27940"/>
                    <a:pt x="315851" y="26924"/>
                    <a:pt x="318645" y="26289"/>
                  </a:cubicBezTo>
                  <a:cubicBezTo>
                    <a:pt x="321439" y="25654"/>
                    <a:pt x="324487" y="25273"/>
                    <a:pt x="327408" y="25400"/>
                  </a:cubicBezTo>
                  <a:cubicBezTo>
                    <a:pt x="333250" y="25527"/>
                    <a:pt x="337568" y="26924"/>
                    <a:pt x="340362" y="29591"/>
                  </a:cubicBezTo>
                  <a:cubicBezTo>
                    <a:pt x="343156" y="32258"/>
                    <a:pt x="344426" y="36449"/>
                    <a:pt x="344299" y="42291"/>
                  </a:cubicBezTo>
                  <a:lnTo>
                    <a:pt x="343537" y="75945"/>
                  </a:lnTo>
                  <a:lnTo>
                    <a:pt x="337949" y="75818"/>
                  </a:lnTo>
                  <a:close/>
                  <a:moveTo>
                    <a:pt x="321312" y="70103"/>
                  </a:moveTo>
                  <a:cubicBezTo>
                    <a:pt x="326011" y="70230"/>
                    <a:pt x="329694" y="68960"/>
                    <a:pt x="332361" y="66547"/>
                  </a:cubicBezTo>
                  <a:cubicBezTo>
                    <a:pt x="335028" y="64134"/>
                    <a:pt x="336425" y="60452"/>
                    <a:pt x="336552" y="55880"/>
                  </a:cubicBezTo>
                  <a:lnTo>
                    <a:pt x="336679" y="51435"/>
                  </a:lnTo>
                  <a:lnTo>
                    <a:pt x="329186" y="51562"/>
                  </a:lnTo>
                  <a:cubicBezTo>
                    <a:pt x="323217" y="51689"/>
                    <a:pt x="318899" y="52451"/>
                    <a:pt x="316232" y="54102"/>
                  </a:cubicBezTo>
                  <a:cubicBezTo>
                    <a:pt x="313565" y="55753"/>
                    <a:pt x="312168" y="58166"/>
                    <a:pt x="312168" y="61595"/>
                  </a:cubicBezTo>
                  <a:cubicBezTo>
                    <a:pt x="312168" y="64261"/>
                    <a:pt x="312930" y="66420"/>
                    <a:pt x="314454" y="67817"/>
                  </a:cubicBezTo>
                  <a:cubicBezTo>
                    <a:pt x="315978" y="69214"/>
                    <a:pt x="318391" y="69976"/>
                    <a:pt x="321312" y="70103"/>
                  </a:cubicBezTo>
                  <a:close/>
                  <a:moveTo>
                    <a:pt x="366905" y="51054"/>
                  </a:moveTo>
                  <a:cubicBezTo>
                    <a:pt x="368175" y="49276"/>
                    <a:pt x="370207" y="46863"/>
                    <a:pt x="373001" y="43942"/>
                  </a:cubicBezTo>
                  <a:lnTo>
                    <a:pt x="389257" y="27432"/>
                  </a:lnTo>
                  <a:lnTo>
                    <a:pt x="398148" y="27686"/>
                  </a:lnTo>
                  <a:lnTo>
                    <a:pt x="377827" y="48260"/>
                  </a:lnTo>
                  <a:lnTo>
                    <a:pt x="398656" y="77088"/>
                  </a:lnTo>
                  <a:lnTo>
                    <a:pt x="389639" y="76834"/>
                  </a:lnTo>
                  <a:lnTo>
                    <a:pt x="372747" y="53086"/>
                  </a:lnTo>
                  <a:lnTo>
                    <a:pt x="367032" y="57785"/>
                  </a:lnTo>
                  <a:lnTo>
                    <a:pt x="366651" y="76199"/>
                  </a:lnTo>
                  <a:lnTo>
                    <a:pt x="359031" y="76199"/>
                  </a:lnTo>
                  <a:lnTo>
                    <a:pt x="360555" y="6096"/>
                  </a:lnTo>
                  <a:lnTo>
                    <a:pt x="367921" y="6223"/>
                  </a:lnTo>
                  <a:lnTo>
                    <a:pt x="367159" y="43434"/>
                  </a:lnTo>
                  <a:cubicBezTo>
                    <a:pt x="367159" y="45085"/>
                    <a:pt x="366905" y="47625"/>
                    <a:pt x="366651" y="51054"/>
                  </a:cubicBezTo>
                  <a:lnTo>
                    <a:pt x="367032" y="51054"/>
                  </a:lnTo>
                  <a:close/>
                  <a:moveTo>
                    <a:pt x="428374" y="78612"/>
                  </a:moveTo>
                  <a:cubicBezTo>
                    <a:pt x="421135" y="78485"/>
                    <a:pt x="415420" y="76072"/>
                    <a:pt x="411229" y="71627"/>
                  </a:cubicBezTo>
                  <a:cubicBezTo>
                    <a:pt x="407038" y="67182"/>
                    <a:pt x="405133" y="60833"/>
                    <a:pt x="405260" y="52959"/>
                  </a:cubicBezTo>
                  <a:cubicBezTo>
                    <a:pt x="405387" y="45085"/>
                    <a:pt x="407546" y="38735"/>
                    <a:pt x="411610" y="34163"/>
                  </a:cubicBezTo>
                  <a:cubicBezTo>
                    <a:pt x="415674" y="29591"/>
                    <a:pt x="421008" y="27305"/>
                    <a:pt x="427612" y="27432"/>
                  </a:cubicBezTo>
                  <a:cubicBezTo>
                    <a:pt x="433835" y="27559"/>
                    <a:pt x="438661" y="29718"/>
                    <a:pt x="442217" y="33909"/>
                  </a:cubicBezTo>
                  <a:cubicBezTo>
                    <a:pt x="445773" y="38100"/>
                    <a:pt x="447424" y="43434"/>
                    <a:pt x="447297" y="50165"/>
                  </a:cubicBezTo>
                  <a:lnTo>
                    <a:pt x="447170" y="54864"/>
                  </a:lnTo>
                  <a:lnTo>
                    <a:pt x="413134" y="54102"/>
                  </a:lnTo>
                  <a:cubicBezTo>
                    <a:pt x="413134" y="59944"/>
                    <a:pt x="414531" y="64388"/>
                    <a:pt x="417198" y="67436"/>
                  </a:cubicBezTo>
                  <a:cubicBezTo>
                    <a:pt x="419865" y="70484"/>
                    <a:pt x="423802" y="72135"/>
                    <a:pt x="428882" y="72135"/>
                  </a:cubicBezTo>
                  <a:cubicBezTo>
                    <a:pt x="434216" y="72262"/>
                    <a:pt x="439423" y="71246"/>
                    <a:pt x="444757" y="69087"/>
                  </a:cubicBezTo>
                  <a:lnTo>
                    <a:pt x="444630" y="75691"/>
                  </a:lnTo>
                  <a:cubicBezTo>
                    <a:pt x="441963" y="76834"/>
                    <a:pt x="439423" y="77596"/>
                    <a:pt x="437137" y="77977"/>
                  </a:cubicBezTo>
                  <a:cubicBezTo>
                    <a:pt x="434851" y="78358"/>
                    <a:pt x="431930" y="78612"/>
                    <a:pt x="428628" y="78485"/>
                  </a:cubicBezTo>
                  <a:close/>
                  <a:moveTo>
                    <a:pt x="427612" y="33528"/>
                  </a:moveTo>
                  <a:cubicBezTo>
                    <a:pt x="423675" y="33401"/>
                    <a:pt x="420500" y="34671"/>
                    <a:pt x="418087" y="37211"/>
                  </a:cubicBezTo>
                  <a:cubicBezTo>
                    <a:pt x="415674" y="39751"/>
                    <a:pt x="414150" y="43307"/>
                    <a:pt x="413642" y="47879"/>
                  </a:cubicBezTo>
                  <a:lnTo>
                    <a:pt x="439423" y="48387"/>
                  </a:lnTo>
                  <a:cubicBezTo>
                    <a:pt x="439550" y="43688"/>
                    <a:pt x="438534" y="40005"/>
                    <a:pt x="436502" y="37465"/>
                  </a:cubicBezTo>
                  <a:cubicBezTo>
                    <a:pt x="434470" y="34925"/>
                    <a:pt x="431422" y="33655"/>
                    <a:pt x="427612" y="3352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5" id="125"/>
          <p:cNvGrpSpPr/>
          <p:nvPr/>
        </p:nvGrpSpPr>
        <p:grpSpPr>
          <a:xfrm rot="3678480">
            <a:off x="12209682" y="21719104"/>
            <a:ext cx="1829969" cy="1156482"/>
            <a:chOff x="0" y="0"/>
            <a:chExt cx="894651" cy="565391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0" y="0"/>
              <a:ext cx="894715" cy="565404"/>
            </a:xfrm>
            <a:custGeom>
              <a:avLst/>
              <a:gdLst/>
              <a:ahLst/>
              <a:cxnLst/>
              <a:rect r="r" b="b" t="t" l="l"/>
              <a:pathLst>
                <a:path h="565404" w="894715">
                  <a:moveTo>
                    <a:pt x="0" y="0"/>
                  </a:moveTo>
                  <a:lnTo>
                    <a:pt x="0" y="565404"/>
                  </a:lnTo>
                  <a:lnTo>
                    <a:pt x="894715" y="565404"/>
                  </a:lnTo>
                  <a:lnTo>
                    <a:pt x="894715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2">
                <a:alphaModFix amt="70200"/>
              </a:blip>
              <a:stretch>
                <a:fillRect l="0" t="0" r="7" b="2"/>
              </a:stretch>
            </a:blipFill>
          </p:spPr>
        </p:sp>
      </p:grpSp>
      <p:grpSp>
        <p:nvGrpSpPr>
          <p:cNvPr name="Group 127" id="127"/>
          <p:cNvGrpSpPr/>
          <p:nvPr/>
        </p:nvGrpSpPr>
        <p:grpSpPr>
          <a:xfrm rot="0">
            <a:off x="12732111" y="21822234"/>
            <a:ext cx="583502" cy="896891"/>
            <a:chOff x="0" y="0"/>
            <a:chExt cx="213957" cy="328866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0" y="0"/>
              <a:ext cx="213815" cy="328681"/>
            </a:xfrm>
            <a:custGeom>
              <a:avLst/>
              <a:gdLst/>
              <a:ahLst/>
              <a:cxnLst/>
              <a:rect r="r" b="b" t="t" l="l"/>
              <a:pathLst>
                <a:path h="328681" w="213815">
                  <a:moveTo>
                    <a:pt x="24258" y="53214"/>
                  </a:moveTo>
                  <a:lnTo>
                    <a:pt x="38736" y="35942"/>
                  </a:lnTo>
                  <a:lnTo>
                    <a:pt x="26036" y="12827"/>
                  </a:lnTo>
                  <a:lnTo>
                    <a:pt x="3810" y="15748"/>
                  </a:lnTo>
                  <a:lnTo>
                    <a:pt x="0" y="8890"/>
                  </a:lnTo>
                  <a:lnTo>
                    <a:pt x="70487" y="0"/>
                  </a:lnTo>
                  <a:lnTo>
                    <a:pt x="73662" y="5715"/>
                  </a:lnTo>
                  <a:lnTo>
                    <a:pt x="28068" y="60199"/>
                  </a:lnTo>
                  <a:lnTo>
                    <a:pt x="24258" y="53214"/>
                  </a:lnTo>
                  <a:close/>
                  <a:moveTo>
                    <a:pt x="43562" y="30480"/>
                  </a:moveTo>
                  <a:lnTo>
                    <a:pt x="57786" y="13970"/>
                  </a:lnTo>
                  <a:cubicBezTo>
                    <a:pt x="59564" y="11811"/>
                    <a:pt x="61850" y="9398"/>
                    <a:pt x="64645" y="6731"/>
                  </a:cubicBezTo>
                  <a:cubicBezTo>
                    <a:pt x="61850" y="7493"/>
                    <a:pt x="58548" y="8255"/>
                    <a:pt x="54992" y="8763"/>
                  </a:cubicBezTo>
                  <a:lnTo>
                    <a:pt x="33402" y="11811"/>
                  </a:lnTo>
                  <a:lnTo>
                    <a:pt x="43562" y="30480"/>
                  </a:lnTo>
                  <a:close/>
                  <a:moveTo>
                    <a:pt x="53722" y="93346"/>
                  </a:moveTo>
                  <a:lnTo>
                    <a:pt x="53468" y="92965"/>
                  </a:lnTo>
                  <a:cubicBezTo>
                    <a:pt x="47372" y="92330"/>
                    <a:pt x="42673" y="89028"/>
                    <a:pt x="39371" y="82932"/>
                  </a:cubicBezTo>
                  <a:cubicBezTo>
                    <a:pt x="36323" y="77217"/>
                    <a:pt x="35815" y="71756"/>
                    <a:pt x="37974" y="66549"/>
                  </a:cubicBezTo>
                  <a:cubicBezTo>
                    <a:pt x="40133" y="61342"/>
                    <a:pt x="44832" y="56643"/>
                    <a:pt x="51944" y="52833"/>
                  </a:cubicBezTo>
                  <a:cubicBezTo>
                    <a:pt x="59056" y="49023"/>
                    <a:pt x="65534" y="47499"/>
                    <a:pt x="71122" y="48515"/>
                  </a:cubicBezTo>
                  <a:cubicBezTo>
                    <a:pt x="76710" y="49531"/>
                    <a:pt x="81155" y="52833"/>
                    <a:pt x="84330" y="58421"/>
                  </a:cubicBezTo>
                  <a:cubicBezTo>
                    <a:pt x="87505" y="64263"/>
                    <a:pt x="87886" y="69978"/>
                    <a:pt x="85346" y="75439"/>
                  </a:cubicBezTo>
                  <a:lnTo>
                    <a:pt x="85600" y="75947"/>
                  </a:lnTo>
                  <a:lnTo>
                    <a:pt x="88521" y="73915"/>
                  </a:lnTo>
                  <a:lnTo>
                    <a:pt x="91442" y="72137"/>
                  </a:lnTo>
                  <a:lnTo>
                    <a:pt x="109096" y="62485"/>
                  </a:lnTo>
                  <a:lnTo>
                    <a:pt x="112652" y="69089"/>
                  </a:lnTo>
                  <a:lnTo>
                    <a:pt x="51436" y="102745"/>
                  </a:lnTo>
                  <a:lnTo>
                    <a:pt x="48515" y="97410"/>
                  </a:lnTo>
                  <a:lnTo>
                    <a:pt x="53849" y="93346"/>
                  </a:lnTo>
                  <a:close/>
                  <a:moveTo>
                    <a:pt x="45594" y="80773"/>
                  </a:moveTo>
                  <a:cubicBezTo>
                    <a:pt x="48007" y="85218"/>
                    <a:pt x="51055" y="87885"/>
                    <a:pt x="54611" y="88520"/>
                  </a:cubicBezTo>
                  <a:cubicBezTo>
                    <a:pt x="58167" y="89155"/>
                    <a:pt x="62612" y="88012"/>
                    <a:pt x="68074" y="85091"/>
                  </a:cubicBezTo>
                  <a:lnTo>
                    <a:pt x="69471" y="84329"/>
                  </a:lnTo>
                  <a:cubicBezTo>
                    <a:pt x="75567" y="81027"/>
                    <a:pt x="79377" y="77598"/>
                    <a:pt x="80901" y="74042"/>
                  </a:cubicBezTo>
                  <a:cubicBezTo>
                    <a:pt x="82425" y="70486"/>
                    <a:pt x="81917" y="66549"/>
                    <a:pt x="79504" y="62104"/>
                  </a:cubicBezTo>
                  <a:cubicBezTo>
                    <a:pt x="77345" y="58294"/>
                    <a:pt x="74297" y="56135"/>
                    <a:pt x="70233" y="55754"/>
                  </a:cubicBezTo>
                  <a:cubicBezTo>
                    <a:pt x="66169" y="55373"/>
                    <a:pt x="61342" y="56643"/>
                    <a:pt x="55881" y="59564"/>
                  </a:cubicBezTo>
                  <a:cubicBezTo>
                    <a:pt x="50420" y="62485"/>
                    <a:pt x="46737" y="65914"/>
                    <a:pt x="44959" y="69470"/>
                  </a:cubicBezTo>
                  <a:cubicBezTo>
                    <a:pt x="43181" y="73026"/>
                    <a:pt x="43435" y="76836"/>
                    <a:pt x="45594" y="80773"/>
                  </a:cubicBezTo>
                  <a:close/>
                  <a:moveTo>
                    <a:pt x="68328" y="135384"/>
                  </a:moveTo>
                  <a:cubicBezTo>
                    <a:pt x="64772" y="129034"/>
                    <a:pt x="64010" y="122811"/>
                    <a:pt x="65915" y="116969"/>
                  </a:cubicBezTo>
                  <a:cubicBezTo>
                    <a:pt x="67820" y="111127"/>
                    <a:pt x="72138" y="106301"/>
                    <a:pt x="79123" y="102491"/>
                  </a:cubicBezTo>
                  <a:cubicBezTo>
                    <a:pt x="86108" y="98681"/>
                    <a:pt x="92585" y="97410"/>
                    <a:pt x="98554" y="98553"/>
                  </a:cubicBezTo>
                  <a:cubicBezTo>
                    <a:pt x="104523" y="99697"/>
                    <a:pt x="109096" y="103253"/>
                    <a:pt x="112271" y="109095"/>
                  </a:cubicBezTo>
                  <a:cubicBezTo>
                    <a:pt x="115192" y="114556"/>
                    <a:pt x="115827" y="119763"/>
                    <a:pt x="113922" y="124970"/>
                  </a:cubicBezTo>
                  <a:cubicBezTo>
                    <a:pt x="112017" y="130177"/>
                    <a:pt x="108207" y="134241"/>
                    <a:pt x="102364" y="137416"/>
                  </a:cubicBezTo>
                  <a:lnTo>
                    <a:pt x="98173" y="139702"/>
                  </a:lnTo>
                  <a:lnTo>
                    <a:pt x="81917" y="109857"/>
                  </a:lnTo>
                  <a:cubicBezTo>
                    <a:pt x="76964" y="112778"/>
                    <a:pt x="73789" y="116207"/>
                    <a:pt x="72392" y="120017"/>
                  </a:cubicBezTo>
                  <a:cubicBezTo>
                    <a:pt x="70995" y="123827"/>
                    <a:pt x="71630" y="128018"/>
                    <a:pt x="74043" y="132463"/>
                  </a:cubicBezTo>
                  <a:cubicBezTo>
                    <a:pt x="76583" y="137162"/>
                    <a:pt x="80139" y="141226"/>
                    <a:pt x="84584" y="144655"/>
                  </a:cubicBezTo>
                  <a:lnTo>
                    <a:pt x="78742" y="147830"/>
                  </a:lnTo>
                  <a:cubicBezTo>
                    <a:pt x="76456" y="146052"/>
                    <a:pt x="74551" y="144274"/>
                    <a:pt x="73027" y="142369"/>
                  </a:cubicBezTo>
                  <a:cubicBezTo>
                    <a:pt x="71503" y="140464"/>
                    <a:pt x="69852" y="138178"/>
                    <a:pt x="68328" y="135257"/>
                  </a:cubicBezTo>
                  <a:close/>
                  <a:moveTo>
                    <a:pt x="106683" y="112143"/>
                  </a:moveTo>
                  <a:cubicBezTo>
                    <a:pt x="104777" y="108714"/>
                    <a:pt x="102110" y="106555"/>
                    <a:pt x="98681" y="105666"/>
                  </a:cubicBezTo>
                  <a:cubicBezTo>
                    <a:pt x="95252" y="104777"/>
                    <a:pt x="91442" y="105285"/>
                    <a:pt x="87251" y="107190"/>
                  </a:cubicBezTo>
                  <a:lnTo>
                    <a:pt x="99697" y="129796"/>
                  </a:lnTo>
                  <a:cubicBezTo>
                    <a:pt x="103888" y="127510"/>
                    <a:pt x="106555" y="124843"/>
                    <a:pt x="107699" y="121795"/>
                  </a:cubicBezTo>
                  <a:cubicBezTo>
                    <a:pt x="108842" y="118747"/>
                    <a:pt x="108588" y="115445"/>
                    <a:pt x="106683" y="112143"/>
                  </a:cubicBezTo>
                  <a:close/>
                  <a:moveTo>
                    <a:pt x="87378" y="168659"/>
                  </a:moveTo>
                  <a:lnTo>
                    <a:pt x="83822" y="162054"/>
                  </a:lnTo>
                  <a:lnTo>
                    <a:pt x="145291" y="128399"/>
                  </a:lnTo>
                  <a:lnTo>
                    <a:pt x="148848" y="135003"/>
                  </a:lnTo>
                  <a:lnTo>
                    <a:pt x="87378" y="168659"/>
                  </a:lnTo>
                  <a:close/>
                  <a:moveTo>
                    <a:pt x="109604" y="209172"/>
                  </a:moveTo>
                  <a:lnTo>
                    <a:pt x="115065" y="204473"/>
                  </a:lnTo>
                  <a:lnTo>
                    <a:pt x="114938" y="204219"/>
                  </a:lnTo>
                  <a:cubicBezTo>
                    <a:pt x="111001" y="203584"/>
                    <a:pt x="108080" y="202441"/>
                    <a:pt x="105920" y="200790"/>
                  </a:cubicBezTo>
                  <a:cubicBezTo>
                    <a:pt x="103761" y="199139"/>
                    <a:pt x="101856" y="196726"/>
                    <a:pt x="100078" y="193551"/>
                  </a:cubicBezTo>
                  <a:cubicBezTo>
                    <a:pt x="97665" y="189233"/>
                    <a:pt x="97030" y="185296"/>
                    <a:pt x="97919" y="181613"/>
                  </a:cubicBezTo>
                  <a:cubicBezTo>
                    <a:pt x="98808" y="177930"/>
                    <a:pt x="101221" y="175009"/>
                    <a:pt x="105412" y="172723"/>
                  </a:cubicBezTo>
                  <a:cubicBezTo>
                    <a:pt x="114176" y="167897"/>
                    <a:pt x="122558" y="172469"/>
                    <a:pt x="130686" y="186185"/>
                  </a:cubicBezTo>
                  <a:lnTo>
                    <a:pt x="135004" y="193424"/>
                  </a:lnTo>
                  <a:lnTo>
                    <a:pt x="137671" y="191900"/>
                  </a:lnTo>
                  <a:cubicBezTo>
                    <a:pt x="141100" y="189995"/>
                    <a:pt x="143132" y="187963"/>
                    <a:pt x="144021" y="185550"/>
                  </a:cubicBezTo>
                  <a:cubicBezTo>
                    <a:pt x="144910" y="183137"/>
                    <a:pt x="144402" y="180470"/>
                    <a:pt x="142624" y="177168"/>
                  </a:cubicBezTo>
                  <a:cubicBezTo>
                    <a:pt x="140592" y="173612"/>
                    <a:pt x="137290" y="170056"/>
                    <a:pt x="132591" y="166754"/>
                  </a:cubicBezTo>
                  <a:lnTo>
                    <a:pt x="136528" y="161927"/>
                  </a:lnTo>
                  <a:cubicBezTo>
                    <a:pt x="138814" y="163451"/>
                    <a:pt x="141100" y="165230"/>
                    <a:pt x="143132" y="167389"/>
                  </a:cubicBezTo>
                  <a:cubicBezTo>
                    <a:pt x="145164" y="169548"/>
                    <a:pt x="146942" y="171961"/>
                    <a:pt x="148339" y="174501"/>
                  </a:cubicBezTo>
                  <a:cubicBezTo>
                    <a:pt x="151134" y="179708"/>
                    <a:pt x="152150" y="184153"/>
                    <a:pt x="151134" y="187836"/>
                  </a:cubicBezTo>
                  <a:cubicBezTo>
                    <a:pt x="150118" y="191519"/>
                    <a:pt x="147196" y="194821"/>
                    <a:pt x="142116" y="197615"/>
                  </a:cubicBezTo>
                  <a:lnTo>
                    <a:pt x="112271" y="213998"/>
                  </a:lnTo>
                  <a:lnTo>
                    <a:pt x="109604" y="209172"/>
                  </a:lnTo>
                  <a:close/>
                  <a:moveTo>
                    <a:pt x="106174" y="191773"/>
                  </a:moveTo>
                  <a:cubicBezTo>
                    <a:pt x="108461" y="195837"/>
                    <a:pt x="111255" y="198504"/>
                    <a:pt x="114811" y="199520"/>
                  </a:cubicBezTo>
                  <a:cubicBezTo>
                    <a:pt x="118367" y="200536"/>
                    <a:pt x="122050" y="200028"/>
                    <a:pt x="126114" y="197869"/>
                  </a:cubicBezTo>
                  <a:lnTo>
                    <a:pt x="130051" y="195710"/>
                  </a:lnTo>
                  <a:lnTo>
                    <a:pt x="126241" y="189360"/>
                  </a:lnTo>
                  <a:cubicBezTo>
                    <a:pt x="123193" y="184280"/>
                    <a:pt x="120272" y="180978"/>
                    <a:pt x="117605" y="179454"/>
                  </a:cubicBezTo>
                  <a:cubicBezTo>
                    <a:pt x="114938" y="177930"/>
                    <a:pt x="112017" y="178057"/>
                    <a:pt x="108969" y="179708"/>
                  </a:cubicBezTo>
                  <a:cubicBezTo>
                    <a:pt x="106555" y="180978"/>
                    <a:pt x="105158" y="182756"/>
                    <a:pt x="104777" y="184788"/>
                  </a:cubicBezTo>
                  <a:cubicBezTo>
                    <a:pt x="104396" y="186820"/>
                    <a:pt x="104777" y="189233"/>
                    <a:pt x="106174" y="191773"/>
                  </a:cubicBezTo>
                  <a:close/>
                  <a:moveTo>
                    <a:pt x="123193" y="234065"/>
                  </a:moveTo>
                  <a:lnTo>
                    <a:pt x="119637" y="227460"/>
                  </a:lnTo>
                  <a:lnTo>
                    <a:pt x="162945" y="203711"/>
                  </a:lnTo>
                  <a:lnTo>
                    <a:pt x="166501" y="210315"/>
                  </a:lnTo>
                  <a:lnTo>
                    <a:pt x="123193" y="234065"/>
                  </a:lnTo>
                  <a:close/>
                  <a:moveTo>
                    <a:pt x="174375" y="196853"/>
                  </a:moveTo>
                  <a:cubicBezTo>
                    <a:pt x="175899" y="196091"/>
                    <a:pt x="177169" y="195837"/>
                    <a:pt x="178312" y="196091"/>
                  </a:cubicBezTo>
                  <a:cubicBezTo>
                    <a:pt x="179455" y="196345"/>
                    <a:pt x="180217" y="197234"/>
                    <a:pt x="180852" y="198250"/>
                  </a:cubicBezTo>
                  <a:cubicBezTo>
                    <a:pt x="181487" y="199266"/>
                    <a:pt x="181614" y="200409"/>
                    <a:pt x="181233" y="201552"/>
                  </a:cubicBezTo>
                  <a:cubicBezTo>
                    <a:pt x="180852" y="202695"/>
                    <a:pt x="180090" y="203711"/>
                    <a:pt x="178566" y="204473"/>
                  </a:cubicBezTo>
                  <a:cubicBezTo>
                    <a:pt x="177042" y="205235"/>
                    <a:pt x="175772" y="205489"/>
                    <a:pt x="174629" y="205108"/>
                  </a:cubicBezTo>
                  <a:cubicBezTo>
                    <a:pt x="173486" y="204727"/>
                    <a:pt x="172597" y="204092"/>
                    <a:pt x="172089" y="202949"/>
                  </a:cubicBezTo>
                  <a:cubicBezTo>
                    <a:pt x="171581" y="201806"/>
                    <a:pt x="171327" y="200663"/>
                    <a:pt x="171708" y="199647"/>
                  </a:cubicBezTo>
                  <a:cubicBezTo>
                    <a:pt x="172089" y="198631"/>
                    <a:pt x="172978" y="197488"/>
                    <a:pt x="174375" y="196726"/>
                  </a:cubicBezTo>
                  <a:close/>
                  <a:moveTo>
                    <a:pt x="152785" y="274197"/>
                  </a:moveTo>
                  <a:lnTo>
                    <a:pt x="152531" y="273816"/>
                  </a:lnTo>
                  <a:cubicBezTo>
                    <a:pt x="146434" y="273181"/>
                    <a:pt x="141735" y="269879"/>
                    <a:pt x="138433" y="263783"/>
                  </a:cubicBezTo>
                  <a:cubicBezTo>
                    <a:pt x="135385" y="258068"/>
                    <a:pt x="134877" y="252607"/>
                    <a:pt x="137036" y="247400"/>
                  </a:cubicBezTo>
                  <a:cubicBezTo>
                    <a:pt x="139195" y="242193"/>
                    <a:pt x="143894" y="237494"/>
                    <a:pt x="151007" y="233684"/>
                  </a:cubicBezTo>
                  <a:cubicBezTo>
                    <a:pt x="158119" y="229873"/>
                    <a:pt x="164596" y="228349"/>
                    <a:pt x="170184" y="229365"/>
                  </a:cubicBezTo>
                  <a:cubicBezTo>
                    <a:pt x="175772" y="230381"/>
                    <a:pt x="180217" y="233684"/>
                    <a:pt x="183392" y="239272"/>
                  </a:cubicBezTo>
                  <a:cubicBezTo>
                    <a:pt x="186567" y="245114"/>
                    <a:pt x="186948" y="250829"/>
                    <a:pt x="184408" y="256290"/>
                  </a:cubicBezTo>
                  <a:lnTo>
                    <a:pt x="184662" y="256798"/>
                  </a:lnTo>
                  <a:lnTo>
                    <a:pt x="187583" y="254766"/>
                  </a:lnTo>
                  <a:lnTo>
                    <a:pt x="190504" y="252988"/>
                  </a:lnTo>
                  <a:lnTo>
                    <a:pt x="208158" y="243336"/>
                  </a:lnTo>
                  <a:lnTo>
                    <a:pt x="211714" y="249940"/>
                  </a:lnTo>
                  <a:lnTo>
                    <a:pt x="150245" y="283595"/>
                  </a:lnTo>
                  <a:lnTo>
                    <a:pt x="147323" y="278261"/>
                  </a:lnTo>
                  <a:lnTo>
                    <a:pt x="152658" y="274197"/>
                  </a:lnTo>
                  <a:close/>
                  <a:moveTo>
                    <a:pt x="144402" y="261624"/>
                  </a:moveTo>
                  <a:cubicBezTo>
                    <a:pt x="146815" y="266069"/>
                    <a:pt x="149864" y="268736"/>
                    <a:pt x="153420" y="269371"/>
                  </a:cubicBezTo>
                  <a:cubicBezTo>
                    <a:pt x="156976" y="270006"/>
                    <a:pt x="161421" y="268863"/>
                    <a:pt x="166882" y="265942"/>
                  </a:cubicBezTo>
                  <a:lnTo>
                    <a:pt x="168279" y="265180"/>
                  </a:lnTo>
                  <a:cubicBezTo>
                    <a:pt x="174375" y="261878"/>
                    <a:pt x="178185" y="258449"/>
                    <a:pt x="179709" y="254893"/>
                  </a:cubicBezTo>
                  <a:cubicBezTo>
                    <a:pt x="181233" y="251337"/>
                    <a:pt x="180725" y="247400"/>
                    <a:pt x="178312" y="242955"/>
                  </a:cubicBezTo>
                  <a:cubicBezTo>
                    <a:pt x="176153" y="239145"/>
                    <a:pt x="173105" y="236986"/>
                    <a:pt x="169041" y="236605"/>
                  </a:cubicBezTo>
                  <a:cubicBezTo>
                    <a:pt x="164977" y="236224"/>
                    <a:pt x="160151" y="237494"/>
                    <a:pt x="154690" y="240415"/>
                  </a:cubicBezTo>
                  <a:cubicBezTo>
                    <a:pt x="149229" y="243336"/>
                    <a:pt x="145545" y="246765"/>
                    <a:pt x="143767" y="250321"/>
                  </a:cubicBezTo>
                  <a:cubicBezTo>
                    <a:pt x="141989" y="253877"/>
                    <a:pt x="142243" y="257687"/>
                    <a:pt x="144402" y="261624"/>
                  </a:cubicBezTo>
                  <a:close/>
                  <a:moveTo>
                    <a:pt x="167136" y="316235"/>
                  </a:moveTo>
                  <a:cubicBezTo>
                    <a:pt x="163580" y="309885"/>
                    <a:pt x="162818" y="303662"/>
                    <a:pt x="164723" y="297820"/>
                  </a:cubicBezTo>
                  <a:cubicBezTo>
                    <a:pt x="166628" y="291977"/>
                    <a:pt x="170946" y="287151"/>
                    <a:pt x="177931" y="283341"/>
                  </a:cubicBezTo>
                  <a:cubicBezTo>
                    <a:pt x="184916" y="279531"/>
                    <a:pt x="191394" y="278261"/>
                    <a:pt x="197363" y="279404"/>
                  </a:cubicBezTo>
                  <a:cubicBezTo>
                    <a:pt x="203332" y="280547"/>
                    <a:pt x="207904" y="284103"/>
                    <a:pt x="211079" y="289945"/>
                  </a:cubicBezTo>
                  <a:cubicBezTo>
                    <a:pt x="214000" y="295406"/>
                    <a:pt x="214635" y="300614"/>
                    <a:pt x="212730" y="305821"/>
                  </a:cubicBezTo>
                  <a:cubicBezTo>
                    <a:pt x="210825" y="311028"/>
                    <a:pt x="207015" y="315092"/>
                    <a:pt x="201173" y="318267"/>
                  </a:cubicBezTo>
                  <a:lnTo>
                    <a:pt x="196982" y="320553"/>
                  </a:lnTo>
                  <a:lnTo>
                    <a:pt x="180598" y="290707"/>
                  </a:lnTo>
                  <a:cubicBezTo>
                    <a:pt x="175645" y="293628"/>
                    <a:pt x="172470" y="297058"/>
                    <a:pt x="171073" y="300868"/>
                  </a:cubicBezTo>
                  <a:cubicBezTo>
                    <a:pt x="169676" y="304678"/>
                    <a:pt x="170311" y="308869"/>
                    <a:pt x="172724" y="313314"/>
                  </a:cubicBezTo>
                  <a:cubicBezTo>
                    <a:pt x="175264" y="318013"/>
                    <a:pt x="178820" y="322077"/>
                    <a:pt x="183265" y="325506"/>
                  </a:cubicBezTo>
                  <a:lnTo>
                    <a:pt x="177423" y="328681"/>
                  </a:lnTo>
                  <a:cubicBezTo>
                    <a:pt x="175137" y="326903"/>
                    <a:pt x="173232" y="325125"/>
                    <a:pt x="171708" y="323220"/>
                  </a:cubicBezTo>
                  <a:cubicBezTo>
                    <a:pt x="170184" y="321315"/>
                    <a:pt x="168533" y="319029"/>
                    <a:pt x="167009" y="316108"/>
                  </a:cubicBezTo>
                  <a:close/>
                  <a:moveTo>
                    <a:pt x="205491" y="292739"/>
                  </a:moveTo>
                  <a:cubicBezTo>
                    <a:pt x="203586" y="289310"/>
                    <a:pt x="200919" y="287151"/>
                    <a:pt x="197490" y="286262"/>
                  </a:cubicBezTo>
                  <a:cubicBezTo>
                    <a:pt x="194061" y="285373"/>
                    <a:pt x="190250" y="285881"/>
                    <a:pt x="186059" y="287786"/>
                  </a:cubicBezTo>
                  <a:lnTo>
                    <a:pt x="198506" y="310393"/>
                  </a:lnTo>
                  <a:cubicBezTo>
                    <a:pt x="202697" y="308107"/>
                    <a:pt x="205364" y="305440"/>
                    <a:pt x="206507" y="302392"/>
                  </a:cubicBezTo>
                  <a:cubicBezTo>
                    <a:pt x="207650" y="299344"/>
                    <a:pt x="207396" y="296168"/>
                    <a:pt x="205491" y="29273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9" id="129"/>
          <p:cNvGrpSpPr/>
          <p:nvPr/>
        </p:nvGrpSpPr>
        <p:grpSpPr>
          <a:xfrm rot="-71340">
            <a:off x="22481407" y="14927112"/>
            <a:ext cx="1789159" cy="1156482"/>
            <a:chOff x="0" y="0"/>
            <a:chExt cx="874700" cy="565391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0" y="0"/>
              <a:ext cx="874649" cy="565404"/>
            </a:xfrm>
            <a:custGeom>
              <a:avLst/>
              <a:gdLst/>
              <a:ahLst/>
              <a:cxnLst/>
              <a:rect r="r" b="b" t="t" l="l"/>
              <a:pathLst>
                <a:path h="565404" w="874649">
                  <a:moveTo>
                    <a:pt x="874649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874649" y="565404"/>
                  </a:lnTo>
                  <a:lnTo>
                    <a:pt x="874649" y="0"/>
                  </a:lnTo>
                  <a:close/>
                </a:path>
              </a:pathLst>
            </a:custGeom>
            <a:blipFill>
              <a:blip r:embed="rId83">
                <a:alphaModFix amt="70200"/>
              </a:blip>
              <a:stretch>
                <a:fillRect l="0" t="0" r="-5" b="2"/>
              </a:stretch>
            </a:blipFill>
          </p:spPr>
        </p:sp>
      </p:grpSp>
      <p:grpSp>
        <p:nvGrpSpPr>
          <p:cNvPr name="Group 131" id="131"/>
          <p:cNvGrpSpPr/>
          <p:nvPr/>
        </p:nvGrpSpPr>
        <p:grpSpPr>
          <a:xfrm rot="0">
            <a:off x="22848518" y="15360439"/>
            <a:ext cx="947911" cy="204000"/>
            <a:chOff x="0" y="0"/>
            <a:chExt cx="347574" cy="74803"/>
          </a:xfrm>
        </p:grpSpPr>
        <p:sp>
          <p:nvSpPr>
            <p:cNvPr name="Freeform 132" id="132"/>
            <p:cNvSpPr/>
            <p:nvPr/>
          </p:nvSpPr>
          <p:spPr>
            <a:xfrm flipH="false" flipV="false" rot="0">
              <a:off x="-10" y="0"/>
              <a:ext cx="347611" cy="74823"/>
            </a:xfrm>
            <a:custGeom>
              <a:avLst/>
              <a:gdLst/>
              <a:ahLst/>
              <a:cxnLst/>
              <a:rect r="r" b="b" t="t" l="l"/>
              <a:pathLst>
                <a:path h="74823" w="347611">
                  <a:moveTo>
                    <a:pt x="31125" y="13844"/>
                  </a:moveTo>
                  <a:cubicBezTo>
                    <a:pt x="23886" y="13971"/>
                    <a:pt x="18171" y="16511"/>
                    <a:pt x="14107" y="21464"/>
                  </a:cubicBezTo>
                  <a:cubicBezTo>
                    <a:pt x="10043" y="26417"/>
                    <a:pt x="8011" y="33022"/>
                    <a:pt x="8265" y="41404"/>
                  </a:cubicBezTo>
                  <a:cubicBezTo>
                    <a:pt x="8392" y="50040"/>
                    <a:pt x="10551" y="56645"/>
                    <a:pt x="14742" y="61217"/>
                  </a:cubicBezTo>
                  <a:cubicBezTo>
                    <a:pt x="18933" y="65789"/>
                    <a:pt x="24648" y="68075"/>
                    <a:pt x="32141" y="67948"/>
                  </a:cubicBezTo>
                  <a:cubicBezTo>
                    <a:pt x="36713" y="67821"/>
                    <a:pt x="41920" y="66932"/>
                    <a:pt x="47762" y="65154"/>
                  </a:cubicBezTo>
                  <a:lnTo>
                    <a:pt x="47889" y="71886"/>
                  </a:lnTo>
                  <a:cubicBezTo>
                    <a:pt x="43317" y="73664"/>
                    <a:pt x="37729" y="74680"/>
                    <a:pt x="30998" y="74807"/>
                  </a:cubicBezTo>
                  <a:cubicBezTo>
                    <a:pt x="21346" y="75061"/>
                    <a:pt x="13726" y="72267"/>
                    <a:pt x="8392" y="66424"/>
                  </a:cubicBezTo>
                  <a:cubicBezTo>
                    <a:pt x="3058" y="60582"/>
                    <a:pt x="264" y="52327"/>
                    <a:pt x="10" y="41531"/>
                  </a:cubicBezTo>
                  <a:cubicBezTo>
                    <a:pt x="-117" y="34800"/>
                    <a:pt x="1026" y="28830"/>
                    <a:pt x="3439" y="23623"/>
                  </a:cubicBezTo>
                  <a:cubicBezTo>
                    <a:pt x="5852" y="18416"/>
                    <a:pt x="9408" y="14479"/>
                    <a:pt x="14234" y="11558"/>
                  </a:cubicBezTo>
                  <a:cubicBezTo>
                    <a:pt x="19060" y="8636"/>
                    <a:pt x="24521" y="7239"/>
                    <a:pt x="30998" y="6985"/>
                  </a:cubicBezTo>
                  <a:cubicBezTo>
                    <a:pt x="37983" y="6858"/>
                    <a:pt x="43952" y="8001"/>
                    <a:pt x="49286" y="10415"/>
                  </a:cubicBezTo>
                  <a:lnTo>
                    <a:pt x="46238" y="17019"/>
                  </a:lnTo>
                  <a:cubicBezTo>
                    <a:pt x="41158" y="14733"/>
                    <a:pt x="36205" y="13717"/>
                    <a:pt x="31252" y="13844"/>
                  </a:cubicBezTo>
                  <a:close/>
                  <a:moveTo>
                    <a:pt x="91578" y="72648"/>
                  </a:moveTo>
                  <a:lnTo>
                    <a:pt x="89927" y="65662"/>
                  </a:lnTo>
                  <a:lnTo>
                    <a:pt x="89546" y="65662"/>
                  </a:lnTo>
                  <a:cubicBezTo>
                    <a:pt x="87133" y="68837"/>
                    <a:pt x="84720" y="70996"/>
                    <a:pt x="82307" y="72140"/>
                  </a:cubicBezTo>
                  <a:cubicBezTo>
                    <a:pt x="79894" y="73283"/>
                    <a:pt x="76846" y="73918"/>
                    <a:pt x="73163" y="73918"/>
                  </a:cubicBezTo>
                  <a:cubicBezTo>
                    <a:pt x="68210" y="74045"/>
                    <a:pt x="64399" y="72775"/>
                    <a:pt x="61605" y="70361"/>
                  </a:cubicBezTo>
                  <a:cubicBezTo>
                    <a:pt x="58811" y="67948"/>
                    <a:pt x="57287" y="64392"/>
                    <a:pt x="57160" y="59693"/>
                  </a:cubicBezTo>
                  <a:cubicBezTo>
                    <a:pt x="56906" y="49659"/>
                    <a:pt x="64780" y="44325"/>
                    <a:pt x="80783" y="43563"/>
                  </a:cubicBezTo>
                  <a:lnTo>
                    <a:pt x="89165" y="43055"/>
                  </a:lnTo>
                  <a:lnTo>
                    <a:pt x="89038" y="40007"/>
                  </a:lnTo>
                  <a:cubicBezTo>
                    <a:pt x="88911" y="36070"/>
                    <a:pt x="88022" y="33276"/>
                    <a:pt x="86371" y="31498"/>
                  </a:cubicBezTo>
                  <a:cubicBezTo>
                    <a:pt x="84720" y="29719"/>
                    <a:pt x="81926" y="28830"/>
                    <a:pt x="78370" y="28830"/>
                  </a:cubicBezTo>
                  <a:cubicBezTo>
                    <a:pt x="74306" y="28957"/>
                    <a:pt x="69607" y="30227"/>
                    <a:pt x="64526" y="32895"/>
                  </a:cubicBezTo>
                  <a:lnTo>
                    <a:pt x="62113" y="27179"/>
                  </a:lnTo>
                  <a:cubicBezTo>
                    <a:pt x="64526" y="25782"/>
                    <a:pt x="67194" y="24766"/>
                    <a:pt x="69988" y="23877"/>
                  </a:cubicBezTo>
                  <a:cubicBezTo>
                    <a:pt x="72782" y="22988"/>
                    <a:pt x="75830" y="22607"/>
                    <a:pt x="78624" y="22607"/>
                  </a:cubicBezTo>
                  <a:cubicBezTo>
                    <a:pt x="84466" y="22480"/>
                    <a:pt x="88911" y="23750"/>
                    <a:pt x="91832" y="26290"/>
                  </a:cubicBezTo>
                  <a:cubicBezTo>
                    <a:pt x="94753" y="28830"/>
                    <a:pt x="96277" y="33022"/>
                    <a:pt x="96404" y="38737"/>
                  </a:cubicBezTo>
                  <a:lnTo>
                    <a:pt x="97039" y="72394"/>
                  </a:lnTo>
                  <a:lnTo>
                    <a:pt x="91451" y="72521"/>
                  </a:lnTo>
                  <a:close/>
                  <a:moveTo>
                    <a:pt x="74560" y="67694"/>
                  </a:moveTo>
                  <a:cubicBezTo>
                    <a:pt x="79259" y="67567"/>
                    <a:pt x="82815" y="66297"/>
                    <a:pt x="85482" y="63630"/>
                  </a:cubicBezTo>
                  <a:cubicBezTo>
                    <a:pt x="88149" y="60963"/>
                    <a:pt x="89292" y="57407"/>
                    <a:pt x="89292" y="52835"/>
                  </a:cubicBezTo>
                  <a:lnTo>
                    <a:pt x="89165" y="48389"/>
                  </a:lnTo>
                  <a:lnTo>
                    <a:pt x="81672" y="48897"/>
                  </a:lnTo>
                  <a:cubicBezTo>
                    <a:pt x="75703" y="49278"/>
                    <a:pt x="71512" y="50294"/>
                    <a:pt x="68845" y="51946"/>
                  </a:cubicBezTo>
                  <a:cubicBezTo>
                    <a:pt x="66177" y="53597"/>
                    <a:pt x="65034" y="56264"/>
                    <a:pt x="65034" y="59693"/>
                  </a:cubicBezTo>
                  <a:cubicBezTo>
                    <a:pt x="65034" y="62360"/>
                    <a:pt x="65923" y="64392"/>
                    <a:pt x="67575" y="65789"/>
                  </a:cubicBezTo>
                  <a:cubicBezTo>
                    <a:pt x="69226" y="67186"/>
                    <a:pt x="71512" y="67821"/>
                    <a:pt x="74433" y="67821"/>
                  </a:cubicBezTo>
                  <a:close/>
                  <a:moveTo>
                    <a:pt x="133869" y="21591"/>
                  </a:moveTo>
                  <a:cubicBezTo>
                    <a:pt x="136028" y="21591"/>
                    <a:pt x="138060" y="21718"/>
                    <a:pt x="139838" y="21972"/>
                  </a:cubicBezTo>
                  <a:lnTo>
                    <a:pt x="138949" y="28957"/>
                  </a:lnTo>
                  <a:cubicBezTo>
                    <a:pt x="136917" y="28576"/>
                    <a:pt x="135139" y="28322"/>
                    <a:pt x="133488" y="28449"/>
                  </a:cubicBezTo>
                  <a:cubicBezTo>
                    <a:pt x="129551" y="28576"/>
                    <a:pt x="126122" y="30227"/>
                    <a:pt x="123328" y="33530"/>
                  </a:cubicBezTo>
                  <a:cubicBezTo>
                    <a:pt x="120534" y="36832"/>
                    <a:pt x="119264" y="40896"/>
                    <a:pt x="119264" y="45722"/>
                  </a:cubicBezTo>
                  <a:lnTo>
                    <a:pt x="119772" y="72267"/>
                  </a:lnTo>
                  <a:lnTo>
                    <a:pt x="112279" y="72394"/>
                  </a:lnTo>
                  <a:lnTo>
                    <a:pt x="111390" y="22861"/>
                  </a:lnTo>
                  <a:lnTo>
                    <a:pt x="117613" y="22734"/>
                  </a:lnTo>
                  <a:lnTo>
                    <a:pt x="118629" y="31879"/>
                  </a:lnTo>
                  <a:lnTo>
                    <a:pt x="119010" y="31879"/>
                  </a:lnTo>
                  <a:cubicBezTo>
                    <a:pt x="120788" y="28576"/>
                    <a:pt x="122947" y="26163"/>
                    <a:pt x="125487" y="24258"/>
                  </a:cubicBezTo>
                  <a:cubicBezTo>
                    <a:pt x="128027" y="22353"/>
                    <a:pt x="130821" y="21591"/>
                    <a:pt x="133996" y="21464"/>
                  </a:cubicBezTo>
                  <a:close/>
                  <a:moveTo>
                    <a:pt x="192289" y="45849"/>
                  </a:moveTo>
                  <a:cubicBezTo>
                    <a:pt x="192416" y="53851"/>
                    <a:pt x="190511" y="60201"/>
                    <a:pt x="186574" y="64773"/>
                  </a:cubicBezTo>
                  <a:cubicBezTo>
                    <a:pt x="182637" y="69345"/>
                    <a:pt x="177049" y="71759"/>
                    <a:pt x="169937" y="71886"/>
                  </a:cubicBezTo>
                  <a:cubicBezTo>
                    <a:pt x="165492" y="72013"/>
                    <a:pt x="161555" y="70997"/>
                    <a:pt x="158126" y="68964"/>
                  </a:cubicBezTo>
                  <a:cubicBezTo>
                    <a:pt x="154697" y="66932"/>
                    <a:pt x="151903" y="64011"/>
                    <a:pt x="149998" y="60201"/>
                  </a:cubicBezTo>
                  <a:cubicBezTo>
                    <a:pt x="148093" y="56391"/>
                    <a:pt x="147077" y="51819"/>
                    <a:pt x="146950" y="46611"/>
                  </a:cubicBezTo>
                  <a:cubicBezTo>
                    <a:pt x="146823" y="38610"/>
                    <a:pt x="148728" y="32260"/>
                    <a:pt x="152538" y="27687"/>
                  </a:cubicBezTo>
                  <a:cubicBezTo>
                    <a:pt x="156348" y="23115"/>
                    <a:pt x="162063" y="20702"/>
                    <a:pt x="169175" y="20575"/>
                  </a:cubicBezTo>
                  <a:cubicBezTo>
                    <a:pt x="176033" y="20448"/>
                    <a:pt x="181621" y="22607"/>
                    <a:pt x="185812" y="27179"/>
                  </a:cubicBezTo>
                  <a:cubicBezTo>
                    <a:pt x="190003" y="31752"/>
                    <a:pt x="192162" y="37848"/>
                    <a:pt x="192289" y="45722"/>
                  </a:cubicBezTo>
                  <a:close/>
                  <a:moveTo>
                    <a:pt x="154697" y="46484"/>
                  </a:moveTo>
                  <a:cubicBezTo>
                    <a:pt x="154824" y="52835"/>
                    <a:pt x="156221" y="57534"/>
                    <a:pt x="158761" y="60836"/>
                  </a:cubicBezTo>
                  <a:cubicBezTo>
                    <a:pt x="161301" y="64138"/>
                    <a:pt x="165111" y="65662"/>
                    <a:pt x="169937" y="65535"/>
                  </a:cubicBezTo>
                  <a:cubicBezTo>
                    <a:pt x="174763" y="65408"/>
                    <a:pt x="178573" y="63757"/>
                    <a:pt x="180986" y="60328"/>
                  </a:cubicBezTo>
                  <a:cubicBezTo>
                    <a:pt x="183399" y="56899"/>
                    <a:pt x="184669" y="52200"/>
                    <a:pt x="184542" y="45849"/>
                  </a:cubicBezTo>
                  <a:cubicBezTo>
                    <a:pt x="184415" y="39499"/>
                    <a:pt x="183018" y="34800"/>
                    <a:pt x="180478" y="31625"/>
                  </a:cubicBezTo>
                  <a:cubicBezTo>
                    <a:pt x="177938" y="28449"/>
                    <a:pt x="174128" y="26925"/>
                    <a:pt x="169175" y="26925"/>
                  </a:cubicBezTo>
                  <a:cubicBezTo>
                    <a:pt x="164222" y="26925"/>
                    <a:pt x="160666" y="28703"/>
                    <a:pt x="158253" y="32006"/>
                  </a:cubicBezTo>
                  <a:cubicBezTo>
                    <a:pt x="155840" y="35308"/>
                    <a:pt x="154697" y="40134"/>
                    <a:pt x="154824" y="46484"/>
                  </a:cubicBezTo>
                  <a:close/>
                  <a:moveTo>
                    <a:pt x="213499" y="69980"/>
                  </a:moveTo>
                  <a:lnTo>
                    <a:pt x="206006" y="70107"/>
                  </a:lnTo>
                  <a:lnTo>
                    <a:pt x="204355" y="127"/>
                  </a:lnTo>
                  <a:lnTo>
                    <a:pt x="211848" y="0"/>
                  </a:lnTo>
                  <a:lnTo>
                    <a:pt x="213245" y="70107"/>
                  </a:lnTo>
                  <a:close/>
                  <a:moveTo>
                    <a:pt x="236486" y="69599"/>
                  </a:moveTo>
                  <a:lnTo>
                    <a:pt x="228993" y="69726"/>
                  </a:lnTo>
                  <a:lnTo>
                    <a:pt x="227977" y="20321"/>
                  </a:lnTo>
                  <a:lnTo>
                    <a:pt x="235470" y="20194"/>
                  </a:lnTo>
                  <a:lnTo>
                    <a:pt x="236486" y="69599"/>
                  </a:lnTo>
                  <a:close/>
                  <a:moveTo>
                    <a:pt x="227215" y="6985"/>
                  </a:moveTo>
                  <a:cubicBezTo>
                    <a:pt x="227215" y="5334"/>
                    <a:pt x="227596" y="4064"/>
                    <a:pt x="228358" y="3175"/>
                  </a:cubicBezTo>
                  <a:cubicBezTo>
                    <a:pt x="229120" y="2286"/>
                    <a:pt x="230263" y="1905"/>
                    <a:pt x="231533" y="1905"/>
                  </a:cubicBezTo>
                  <a:cubicBezTo>
                    <a:pt x="232803" y="1905"/>
                    <a:pt x="233819" y="2286"/>
                    <a:pt x="234708" y="3048"/>
                  </a:cubicBezTo>
                  <a:cubicBezTo>
                    <a:pt x="235597" y="3810"/>
                    <a:pt x="236105" y="5080"/>
                    <a:pt x="236105" y="6731"/>
                  </a:cubicBezTo>
                  <a:cubicBezTo>
                    <a:pt x="236105" y="8382"/>
                    <a:pt x="235724" y="9652"/>
                    <a:pt x="234835" y="10542"/>
                  </a:cubicBezTo>
                  <a:cubicBezTo>
                    <a:pt x="233946" y="11431"/>
                    <a:pt x="232930" y="11812"/>
                    <a:pt x="231787" y="11812"/>
                  </a:cubicBezTo>
                  <a:cubicBezTo>
                    <a:pt x="230644" y="11812"/>
                    <a:pt x="229501" y="11431"/>
                    <a:pt x="228612" y="10669"/>
                  </a:cubicBezTo>
                  <a:cubicBezTo>
                    <a:pt x="227723" y="9906"/>
                    <a:pt x="227342" y="8636"/>
                    <a:pt x="227215" y="6985"/>
                  </a:cubicBezTo>
                  <a:close/>
                  <a:moveTo>
                    <a:pt x="286270" y="68583"/>
                  </a:moveTo>
                  <a:lnTo>
                    <a:pt x="285635" y="36578"/>
                  </a:lnTo>
                  <a:cubicBezTo>
                    <a:pt x="285508" y="32514"/>
                    <a:pt x="284619" y="29592"/>
                    <a:pt x="282714" y="27560"/>
                  </a:cubicBezTo>
                  <a:cubicBezTo>
                    <a:pt x="280809" y="25528"/>
                    <a:pt x="277888" y="24639"/>
                    <a:pt x="274078" y="24766"/>
                  </a:cubicBezTo>
                  <a:cubicBezTo>
                    <a:pt x="268871" y="24893"/>
                    <a:pt x="265188" y="26290"/>
                    <a:pt x="262775" y="29211"/>
                  </a:cubicBezTo>
                  <a:cubicBezTo>
                    <a:pt x="260362" y="32133"/>
                    <a:pt x="259346" y="36705"/>
                    <a:pt x="259473" y="43182"/>
                  </a:cubicBezTo>
                  <a:lnTo>
                    <a:pt x="259981" y="69091"/>
                  </a:lnTo>
                  <a:lnTo>
                    <a:pt x="252488" y="69218"/>
                  </a:lnTo>
                  <a:lnTo>
                    <a:pt x="251472" y="19813"/>
                  </a:lnTo>
                  <a:lnTo>
                    <a:pt x="257568" y="19686"/>
                  </a:lnTo>
                  <a:lnTo>
                    <a:pt x="258965" y="26417"/>
                  </a:lnTo>
                  <a:lnTo>
                    <a:pt x="259346" y="26417"/>
                  </a:lnTo>
                  <a:cubicBezTo>
                    <a:pt x="260870" y="24004"/>
                    <a:pt x="262902" y="21972"/>
                    <a:pt x="265696" y="20575"/>
                  </a:cubicBezTo>
                  <a:cubicBezTo>
                    <a:pt x="268490" y="19178"/>
                    <a:pt x="271538" y="18416"/>
                    <a:pt x="274840" y="18416"/>
                  </a:cubicBezTo>
                  <a:cubicBezTo>
                    <a:pt x="280809" y="18289"/>
                    <a:pt x="285254" y="19686"/>
                    <a:pt x="288302" y="22480"/>
                  </a:cubicBezTo>
                  <a:cubicBezTo>
                    <a:pt x="291350" y="25274"/>
                    <a:pt x="293001" y="29846"/>
                    <a:pt x="293128" y="36197"/>
                  </a:cubicBezTo>
                  <a:lnTo>
                    <a:pt x="293763" y="68456"/>
                  </a:lnTo>
                  <a:lnTo>
                    <a:pt x="286270" y="68583"/>
                  </a:lnTo>
                  <a:close/>
                  <a:moveTo>
                    <a:pt x="329958" y="68583"/>
                  </a:moveTo>
                  <a:cubicBezTo>
                    <a:pt x="322719" y="68710"/>
                    <a:pt x="316877" y="66678"/>
                    <a:pt x="312559" y="62233"/>
                  </a:cubicBezTo>
                  <a:cubicBezTo>
                    <a:pt x="308241" y="57788"/>
                    <a:pt x="305955" y="51692"/>
                    <a:pt x="305828" y="43817"/>
                  </a:cubicBezTo>
                  <a:cubicBezTo>
                    <a:pt x="305701" y="35943"/>
                    <a:pt x="307479" y="29465"/>
                    <a:pt x="311289" y="24766"/>
                  </a:cubicBezTo>
                  <a:cubicBezTo>
                    <a:pt x="315099" y="20067"/>
                    <a:pt x="320306" y="17527"/>
                    <a:pt x="326910" y="17400"/>
                  </a:cubicBezTo>
                  <a:cubicBezTo>
                    <a:pt x="333134" y="17273"/>
                    <a:pt x="338087" y="19178"/>
                    <a:pt x="341770" y="23242"/>
                  </a:cubicBezTo>
                  <a:cubicBezTo>
                    <a:pt x="345453" y="27306"/>
                    <a:pt x="347358" y="32514"/>
                    <a:pt x="347485" y="39245"/>
                  </a:cubicBezTo>
                  <a:lnTo>
                    <a:pt x="347612" y="43944"/>
                  </a:lnTo>
                  <a:lnTo>
                    <a:pt x="313575" y="44706"/>
                  </a:lnTo>
                  <a:cubicBezTo>
                    <a:pt x="313829" y="50548"/>
                    <a:pt x="315353" y="54867"/>
                    <a:pt x="318274" y="57788"/>
                  </a:cubicBezTo>
                  <a:cubicBezTo>
                    <a:pt x="321195" y="60709"/>
                    <a:pt x="325005" y="62106"/>
                    <a:pt x="330085" y="62106"/>
                  </a:cubicBezTo>
                  <a:cubicBezTo>
                    <a:pt x="335420" y="61979"/>
                    <a:pt x="340627" y="60836"/>
                    <a:pt x="345834" y="58423"/>
                  </a:cubicBezTo>
                  <a:lnTo>
                    <a:pt x="345961" y="65027"/>
                  </a:lnTo>
                  <a:cubicBezTo>
                    <a:pt x="343294" y="66170"/>
                    <a:pt x="340881" y="67059"/>
                    <a:pt x="338468" y="67694"/>
                  </a:cubicBezTo>
                  <a:cubicBezTo>
                    <a:pt x="336055" y="68329"/>
                    <a:pt x="333261" y="68583"/>
                    <a:pt x="329958" y="68583"/>
                  </a:cubicBezTo>
                  <a:close/>
                  <a:moveTo>
                    <a:pt x="327037" y="23750"/>
                  </a:moveTo>
                  <a:cubicBezTo>
                    <a:pt x="323100" y="23877"/>
                    <a:pt x="319925" y="25147"/>
                    <a:pt x="317639" y="27814"/>
                  </a:cubicBezTo>
                  <a:cubicBezTo>
                    <a:pt x="315353" y="30482"/>
                    <a:pt x="314083" y="34038"/>
                    <a:pt x="313702" y="38610"/>
                  </a:cubicBezTo>
                  <a:lnTo>
                    <a:pt x="339484" y="38102"/>
                  </a:lnTo>
                  <a:cubicBezTo>
                    <a:pt x="339357" y="33403"/>
                    <a:pt x="338214" y="29846"/>
                    <a:pt x="336054" y="27306"/>
                  </a:cubicBezTo>
                  <a:cubicBezTo>
                    <a:pt x="333895" y="24766"/>
                    <a:pt x="330847" y="23623"/>
                    <a:pt x="326910" y="237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3" id="133"/>
          <p:cNvGrpSpPr/>
          <p:nvPr/>
        </p:nvGrpSpPr>
        <p:grpSpPr>
          <a:xfrm rot="-21900">
            <a:off x="13917246" y="15065415"/>
            <a:ext cx="1789159" cy="1156482"/>
            <a:chOff x="0" y="0"/>
            <a:chExt cx="874700" cy="565391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0" y="0"/>
              <a:ext cx="874649" cy="565404"/>
            </a:xfrm>
            <a:custGeom>
              <a:avLst/>
              <a:gdLst/>
              <a:ahLst/>
              <a:cxnLst/>
              <a:rect r="r" b="b" t="t" l="l"/>
              <a:pathLst>
                <a:path h="565404" w="874649">
                  <a:moveTo>
                    <a:pt x="874649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874649" y="565404"/>
                  </a:lnTo>
                  <a:lnTo>
                    <a:pt x="874649" y="0"/>
                  </a:lnTo>
                  <a:close/>
                </a:path>
              </a:pathLst>
            </a:custGeom>
            <a:blipFill>
              <a:blip r:embed="rId83">
                <a:alphaModFix amt="70200"/>
              </a:blip>
              <a:stretch>
                <a:fillRect l="0" t="0" r="-5" b="2"/>
              </a:stretch>
            </a:blipFill>
          </p:spPr>
        </p:sp>
      </p:grpSp>
      <p:grpSp>
        <p:nvGrpSpPr>
          <p:cNvPr name="Group 135" id="135"/>
          <p:cNvGrpSpPr/>
          <p:nvPr/>
        </p:nvGrpSpPr>
        <p:grpSpPr>
          <a:xfrm rot="0">
            <a:off x="14284071" y="15500275"/>
            <a:ext cx="947703" cy="196856"/>
            <a:chOff x="0" y="0"/>
            <a:chExt cx="347485" cy="72187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0" y="0"/>
              <a:ext cx="347340" cy="72267"/>
            </a:xfrm>
            <a:custGeom>
              <a:avLst/>
              <a:gdLst/>
              <a:ahLst/>
              <a:cxnLst/>
              <a:rect r="r" b="b" t="t" l="l"/>
              <a:pathLst>
                <a:path h="72267" w="347340">
                  <a:moveTo>
                    <a:pt x="31496" y="11304"/>
                  </a:moveTo>
                  <a:cubicBezTo>
                    <a:pt x="24257" y="11304"/>
                    <a:pt x="18542" y="13844"/>
                    <a:pt x="14351" y="18670"/>
                  </a:cubicBezTo>
                  <a:cubicBezTo>
                    <a:pt x="10160" y="23496"/>
                    <a:pt x="8128" y="30101"/>
                    <a:pt x="8128" y="38483"/>
                  </a:cubicBezTo>
                  <a:cubicBezTo>
                    <a:pt x="8128" y="47120"/>
                    <a:pt x="10287" y="53724"/>
                    <a:pt x="14351" y="58423"/>
                  </a:cubicBezTo>
                  <a:cubicBezTo>
                    <a:pt x="18415" y="63123"/>
                    <a:pt x="24257" y="65409"/>
                    <a:pt x="31623" y="65409"/>
                  </a:cubicBezTo>
                  <a:cubicBezTo>
                    <a:pt x="36194" y="65409"/>
                    <a:pt x="41401" y="64520"/>
                    <a:pt x="47370" y="62869"/>
                  </a:cubicBezTo>
                  <a:lnTo>
                    <a:pt x="47370" y="69600"/>
                  </a:lnTo>
                  <a:cubicBezTo>
                    <a:pt x="42798" y="71378"/>
                    <a:pt x="37210" y="72267"/>
                    <a:pt x="30480" y="72267"/>
                  </a:cubicBezTo>
                  <a:cubicBezTo>
                    <a:pt x="20828" y="72267"/>
                    <a:pt x="13208" y="69473"/>
                    <a:pt x="8001" y="63631"/>
                  </a:cubicBezTo>
                  <a:cubicBezTo>
                    <a:pt x="2794" y="57788"/>
                    <a:pt x="127" y="49279"/>
                    <a:pt x="0" y="38483"/>
                  </a:cubicBezTo>
                  <a:cubicBezTo>
                    <a:pt x="0" y="31752"/>
                    <a:pt x="1143" y="25783"/>
                    <a:pt x="3683" y="20575"/>
                  </a:cubicBezTo>
                  <a:cubicBezTo>
                    <a:pt x="6223" y="15368"/>
                    <a:pt x="9779" y="11431"/>
                    <a:pt x="14605" y="8637"/>
                  </a:cubicBezTo>
                  <a:cubicBezTo>
                    <a:pt x="19431" y="5842"/>
                    <a:pt x="25019" y="4445"/>
                    <a:pt x="31496" y="4445"/>
                  </a:cubicBezTo>
                  <a:cubicBezTo>
                    <a:pt x="38353" y="4445"/>
                    <a:pt x="44449" y="5588"/>
                    <a:pt x="49656" y="8128"/>
                  </a:cubicBezTo>
                  <a:lnTo>
                    <a:pt x="46481" y="14733"/>
                  </a:lnTo>
                  <a:cubicBezTo>
                    <a:pt x="41401" y="12447"/>
                    <a:pt x="36448" y="11304"/>
                    <a:pt x="31496" y="11304"/>
                  </a:cubicBezTo>
                  <a:close/>
                  <a:moveTo>
                    <a:pt x="91058" y="70870"/>
                  </a:moveTo>
                  <a:lnTo>
                    <a:pt x="89534" y="63885"/>
                  </a:lnTo>
                  <a:lnTo>
                    <a:pt x="89153" y="63885"/>
                  </a:lnTo>
                  <a:cubicBezTo>
                    <a:pt x="86740" y="66933"/>
                    <a:pt x="84327" y="69092"/>
                    <a:pt x="81787" y="70235"/>
                  </a:cubicBezTo>
                  <a:cubicBezTo>
                    <a:pt x="79247" y="71378"/>
                    <a:pt x="76326" y="71886"/>
                    <a:pt x="72643" y="71886"/>
                  </a:cubicBezTo>
                  <a:cubicBezTo>
                    <a:pt x="67690" y="71886"/>
                    <a:pt x="63880" y="70616"/>
                    <a:pt x="61086" y="68203"/>
                  </a:cubicBezTo>
                  <a:cubicBezTo>
                    <a:pt x="58292" y="65790"/>
                    <a:pt x="56895" y="62107"/>
                    <a:pt x="56895" y="57407"/>
                  </a:cubicBezTo>
                  <a:cubicBezTo>
                    <a:pt x="56895" y="47374"/>
                    <a:pt x="64769" y="42166"/>
                    <a:pt x="80771" y="41531"/>
                  </a:cubicBezTo>
                  <a:lnTo>
                    <a:pt x="89153" y="41150"/>
                  </a:lnTo>
                  <a:lnTo>
                    <a:pt x="89153" y="38102"/>
                  </a:lnTo>
                  <a:cubicBezTo>
                    <a:pt x="89153" y="34165"/>
                    <a:pt x="88264" y="31371"/>
                    <a:pt x="86613" y="29593"/>
                  </a:cubicBezTo>
                  <a:cubicBezTo>
                    <a:pt x="84962" y="27815"/>
                    <a:pt x="82295" y="26799"/>
                    <a:pt x="78612" y="26926"/>
                  </a:cubicBezTo>
                  <a:cubicBezTo>
                    <a:pt x="74548" y="26926"/>
                    <a:pt x="69849" y="28196"/>
                    <a:pt x="64642" y="30863"/>
                  </a:cubicBezTo>
                  <a:lnTo>
                    <a:pt x="62229" y="25147"/>
                  </a:lnTo>
                  <a:cubicBezTo>
                    <a:pt x="64642" y="23750"/>
                    <a:pt x="67309" y="22734"/>
                    <a:pt x="70230" y="21972"/>
                  </a:cubicBezTo>
                  <a:cubicBezTo>
                    <a:pt x="73151" y="21210"/>
                    <a:pt x="76072" y="20829"/>
                    <a:pt x="78993" y="20829"/>
                  </a:cubicBezTo>
                  <a:cubicBezTo>
                    <a:pt x="84835" y="20829"/>
                    <a:pt x="89280" y="22099"/>
                    <a:pt x="92074" y="24639"/>
                  </a:cubicBezTo>
                  <a:cubicBezTo>
                    <a:pt x="94868" y="27180"/>
                    <a:pt x="96392" y="31371"/>
                    <a:pt x="96392" y="37213"/>
                  </a:cubicBezTo>
                  <a:lnTo>
                    <a:pt x="96646" y="70870"/>
                  </a:lnTo>
                  <a:lnTo>
                    <a:pt x="91058" y="70870"/>
                  </a:lnTo>
                  <a:close/>
                  <a:moveTo>
                    <a:pt x="74167" y="65790"/>
                  </a:moveTo>
                  <a:cubicBezTo>
                    <a:pt x="78866" y="65790"/>
                    <a:pt x="82422" y="64520"/>
                    <a:pt x="85089" y="61853"/>
                  </a:cubicBezTo>
                  <a:cubicBezTo>
                    <a:pt x="87756" y="59185"/>
                    <a:pt x="89026" y="55756"/>
                    <a:pt x="89026" y="51057"/>
                  </a:cubicBezTo>
                  <a:lnTo>
                    <a:pt x="89026" y="46612"/>
                  </a:lnTo>
                  <a:lnTo>
                    <a:pt x="81533" y="46993"/>
                  </a:lnTo>
                  <a:cubicBezTo>
                    <a:pt x="75564" y="47247"/>
                    <a:pt x="71246" y="48136"/>
                    <a:pt x="68706" y="49787"/>
                  </a:cubicBezTo>
                  <a:cubicBezTo>
                    <a:pt x="66166" y="51438"/>
                    <a:pt x="64769" y="53978"/>
                    <a:pt x="64769" y="57407"/>
                  </a:cubicBezTo>
                  <a:cubicBezTo>
                    <a:pt x="64769" y="60075"/>
                    <a:pt x="65658" y="62107"/>
                    <a:pt x="67309" y="63504"/>
                  </a:cubicBezTo>
                  <a:cubicBezTo>
                    <a:pt x="68960" y="64901"/>
                    <a:pt x="71246" y="65536"/>
                    <a:pt x="74167" y="65536"/>
                  </a:cubicBezTo>
                  <a:close/>
                  <a:moveTo>
                    <a:pt x="134237" y="20321"/>
                  </a:moveTo>
                  <a:cubicBezTo>
                    <a:pt x="136396" y="20321"/>
                    <a:pt x="138428" y="20448"/>
                    <a:pt x="140206" y="20829"/>
                  </a:cubicBezTo>
                  <a:lnTo>
                    <a:pt x="139190" y="27815"/>
                  </a:lnTo>
                  <a:cubicBezTo>
                    <a:pt x="137158" y="27434"/>
                    <a:pt x="135380" y="27180"/>
                    <a:pt x="133729" y="27180"/>
                  </a:cubicBezTo>
                  <a:cubicBezTo>
                    <a:pt x="129792" y="27180"/>
                    <a:pt x="126363" y="28831"/>
                    <a:pt x="123569" y="32133"/>
                  </a:cubicBezTo>
                  <a:cubicBezTo>
                    <a:pt x="120775" y="35435"/>
                    <a:pt x="119378" y="39499"/>
                    <a:pt x="119378" y="44326"/>
                  </a:cubicBezTo>
                  <a:lnTo>
                    <a:pt x="119505" y="70870"/>
                  </a:lnTo>
                  <a:lnTo>
                    <a:pt x="112012" y="70870"/>
                  </a:lnTo>
                  <a:lnTo>
                    <a:pt x="111758" y="21464"/>
                  </a:lnTo>
                  <a:lnTo>
                    <a:pt x="117981" y="21464"/>
                  </a:lnTo>
                  <a:lnTo>
                    <a:pt x="118870" y="30609"/>
                  </a:lnTo>
                  <a:lnTo>
                    <a:pt x="119251" y="30609"/>
                  </a:lnTo>
                  <a:cubicBezTo>
                    <a:pt x="121029" y="27434"/>
                    <a:pt x="123315" y="24893"/>
                    <a:pt x="125855" y="23115"/>
                  </a:cubicBezTo>
                  <a:cubicBezTo>
                    <a:pt x="128395" y="21337"/>
                    <a:pt x="131316" y="20448"/>
                    <a:pt x="134364" y="20448"/>
                  </a:cubicBezTo>
                  <a:close/>
                  <a:moveTo>
                    <a:pt x="192275" y="45596"/>
                  </a:moveTo>
                  <a:cubicBezTo>
                    <a:pt x="192275" y="53597"/>
                    <a:pt x="190370" y="59947"/>
                    <a:pt x="186306" y="64520"/>
                  </a:cubicBezTo>
                  <a:cubicBezTo>
                    <a:pt x="182242" y="69092"/>
                    <a:pt x="176655" y="71378"/>
                    <a:pt x="169543" y="71378"/>
                  </a:cubicBezTo>
                  <a:cubicBezTo>
                    <a:pt x="165098" y="71378"/>
                    <a:pt x="161161" y="70362"/>
                    <a:pt x="157732" y="68330"/>
                  </a:cubicBezTo>
                  <a:cubicBezTo>
                    <a:pt x="154303" y="66298"/>
                    <a:pt x="151636" y="63377"/>
                    <a:pt x="149731" y="59439"/>
                  </a:cubicBezTo>
                  <a:cubicBezTo>
                    <a:pt x="147826" y="55502"/>
                    <a:pt x="146937" y="51057"/>
                    <a:pt x="146810" y="45850"/>
                  </a:cubicBezTo>
                  <a:cubicBezTo>
                    <a:pt x="146810" y="37848"/>
                    <a:pt x="148715" y="31498"/>
                    <a:pt x="152779" y="27053"/>
                  </a:cubicBezTo>
                  <a:cubicBezTo>
                    <a:pt x="156843" y="22607"/>
                    <a:pt x="162304" y="20194"/>
                    <a:pt x="169543" y="20194"/>
                  </a:cubicBezTo>
                  <a:cubicBezTo>
                    <a:pt x="176401" y="20194"/>
                    <a:pt x="181988" y="22353"/>
                    <a:pt x="186052" y="26926"/>
                  </a:cubicBezTo>
                  <a:cubicBezTo>
                    <a:pt x="190116" y="31498"/>
                    <a:pt x="192275" y="37721"/>
                    <a:pt x="192275" y="45596"/>
                  </a:cubicBezTo>
                  <a:close/>
                  <a:moveTo>
                    <a:pt x="154684" y="45850"/>
                  </a:moveTo>
                  <a:cubicBezTo>
                    <a:pt x="154684" y="52200"/>
                    <a:pt x="155954" y="56899"/>
                    <a:pt x="158621" y="60202"/>
                  </a:cubicBezTo>
                  <a:cubicBezTo>
                    <a:pt x="161288" y="63504"/>
                    <a:pt x="164844" y="65155"/>
                    <a:pt x="169797" y="65028"/>
                  </a:cubicBezTo>
                  <a:cubicBezTo>
                    <a:pt x="174750" y="64901"/>
                    <a:pt x="178432" y="63377"/>
                    <a:pt x="180972" y="60075"/>
                  </a:cubicBezTo>
                  <a:cubicBezTo>
                    <a:pt x="183512" y="56772"/>
                    <a:pt x="184782" y="51946"/>
                    <a:pt x="184655" y="45596"/>
                  </a:cubicBezTo>
                  <a:cubicBezTo>
                    <a:pt x="184528" y="39245"/>
                    <a:pt x="183258" y="34546"/>
                    <a:pt x="180718" y="31371"/>
                  </a:cubicBezTo>
                  <a:cubicBezTo>
                    <a:pt x="178179" y="28196"/>
                    <a:pt x="174369" y="26545"/>
                    <a:pt x="169416" y="26545"/>
                  </a:cubicBezTo>
                  <a:cubicBezTo>
                    <a:pt x="164463" y="26545"/>
                    <a:pt x="160780" y="28196"/>
                    <a:pt x="158367" y="31498"/>
                  </a:cubicBezTo>
                  <a:cubicBezTo>
                    <a:pt x="155954" y="34800"/>
                    <a:pt x="154684" y="39499"/>
                    <a:pt x="154684" y="45850"/>
                  </a:cubicBezTo>
                  <a:close/>
                  <a:moveTo>
                    <a:pt x="213103" y="70235"/>
                  </a:moveTo>
                  <a:lnTo>
                    <a:pt x="205610" y="70235"/>
                  </a:lnTo>
                  <a:lnTo>
                    <a:pt x="204975" y="0"/>
                  </a:lnTo>
                  <a:lnTo>
                    <a:pt x="212468" y="0"/>
                  </a:lnTo>
                  <a:lnTo>
                    <a:pt x="212976" y="70108"/>
                  </a:lnTo>
                  <a:close/>
                  <a:moveTo>
                    <a:pt x="236344" y="69981"/>
                  </a:moveTo>
                  <a:lnTo>
                    <a:pt x="228851" y="69981"/>
                  </a:lnTo>
                  <a:lnTo>
                    <a:pt x="228597" y="20575"/>
                  </a:lnTo>
                  <a:lnTo>
                    <a:pt x="236090" y="20575"/>
                  </a:lnTo>
                  <a:lnTo>
                    <a:pt x="236344" y="69981"/>
                  </a:lnTo>
                  <a:close/>
                  <a:moveTo>
                    <a:pt x="227581" y="7239"/>
                  </a:moveTo>
                  <a:cubicBezTo>
                    <a:pt x="227581" y="5588"/>
                    <a:pt x="227962" y="4318"/>
                    <a:pt x="228851" y="3429"/>
                  </a:cubicBezTo>
                  <a:cubicBezTo>
                    <a:pt x="229740" y="2540"/>
                    <a:pt x="230756" y="2159"/>
                    <a:pt x="232026" y="2159"/>
                  </a:cubicBezTo>
                  <a:cubicBezTo>
                    <a:pt x="233296" y="2159"/>
                    <a:pt x="234312" y="2540"/>
                    <a:pt x="235201" y="3302"/>
                  </a:cubicBezTo>
                  <a:cubicBezTo>
                    <a:pt x="236090" y="4064"/>
                    <a:pt x="236471" y="5334"/>
                    <a:pt x="236471" y="6985"/>
                  </a:cubicBezTo>
                  <a:cubicBezTo>
                    <a:pt x="236471" y="8637"/>
                    <a:pt x="236090" y="9907"/>
                    <a:pt x="235201" y="10796"/>
                  </a:cubicBezTo>
                  <a:cubicBezTo>
                    <a:pt x="234312" y="11685"/>
                    <a:pt x="233296" y="12066"/>
                    <a:pt x="232153" y="12066"/>
                  </a:cubicBezTo>
                  <a:cubicBezTo>
                    <a:pt x="231010" y="12066"/>
                    <a:pt x="229867" y="11685"/>
                    <a:pt x="228978" y="10796"/>
                  </a:cubicBezTo>
                  <a:cubicBezTo>
                    <a:pt x="228089" y="9907"/>
                    <a:pt x="227708" y="8764"/>
                    <a:pt x="227708" y="6985"/>
                  </a:cubicBezTo>
                  <a:close/>
                  <a:moveTo>
                    <a:pt x="285746" y="69600"/>
                  </a:moveTo>
                  <a:lnTo>
                    <a:pt x="285492" y="37594"/>
                  </a:lnTo>
                  <a:cubicBezTo>
                    <a:pt x="285492" y="33530"/>
                    <a:pt x="284476" y="30609"/>
                    <a:pt x="282698" y="28577"/>
                  </a:cubicBezTo>
                  <a:cubicBezTo>
                    <a:pt x="280920" y="26545"/>
                    <a:pt x="277999" y="25655"/>
                    <a:pt x="274062" y="25655"/>
                  </a:cubicBezTo>
                  <a:cubicBezTo>
                    <a:pt x="268855" y="25655"/>
                    <a:pt x="265172" y="27053"/>
                    <a:pt x="262759" y="29974"/>
                  </a:cubicBezTo>
                  <a:cubicBezTo>
                    <a:pt x="260346" y="32895"/>
                    <a:pt x="259203" y="37340"/>
                    <a:pt x="259203" y="43818"/>
                  </a:cubicBezTo>
                  <a:lnTo>
                    <a:pt x="259330" y="69727"/>
                  </a:lnTo>
                  <a:lnTo>
                    <a:pt x="251837" y="69727"/>
                  </a:lnTo>
                  <a:lnTo>
                    <a:pt x="251583" y="20321"/>
                  </a:lnTo>
                  <a:lnTo>
                    <a:pt x="257679" y="20321"/>
                  </a:lnTo>
                  <a:lnTo>
                    <a:pt x="258949" y="27053"/>
                  </a:lnTo>
                  <a:lnTo>
                    <a:pt x="259330" y="27053"/>
                  </a:lnTo>
                  <a:cubicBezTo>
                    <a:pt x="260854" y="24639"/>
                    <a:pt x="263013" y="22734"/>
                    <a:pt x="265680" y="21337"/>
                  </a:cubicBezTo>
                  <a:cubicBezTo>
                    <a:pt x="268347" y="19940"/>
                    <a:pt x="271522" y="19305"/>
                    <a:pt x="274951" y="19305"/>
                  </a:cubicBezTo>
                  <a:cubicBezTo>
                    <a:pt x="280920" y="19305"/>
                    <a:pt x="285365" y="20702"/>
                    <a:pt x="288413" y="23496"/>
                  </a:cubicBezTo>
                  <a:cubicBezTo>
                    <a:pt x="291461" y="26291"/>
                    <a:pt x="292985" y="30990"/>
                    <a:pt x="292985" y="37213"/>
                  </a:cubicBezTo>
                  <a:lnTo>
                    <a:pt x="293239" y="69473"/>
                  </a:lnTo>
                  <a:lnTo>
                    <a:pt x="285746" y="69473"/>
                  </a:lnTo>
                  <a:close/>
                  <a:moveTo>
                    <a:pt x="329433" y="70108"/>
                  </a:moveTo>
                  <a:cubicBezTo>
                    <a:pt x="322194" y="70108"/>
                    <a:pt x="316353" y="67949"/>
                    <a:pt x="312162" y="63504"/>
                  </a:cubicBezTo>
                  <a:cubicBezTo>
                    <a:pt x="307971" y="59058"/>
                    <a:pt x="305812" y="52962"/>
                    <a:pt x="305685" y="44961"/>
                  </a:cubicBezTo>
                  <a:cubicBezTo>
                    <a:pt x="305558" y="36959"/>
                    <a:pt x="307590" y="30609"/>
                    <a:pt x="311400" y="25910"/>
                  </a:cubicBezTo>
                  <a:cubicBezTo>
                    <a:pt x="315210" y="21210"/>
                    <a:pt x="320543" y="18797"/>
                    <a:pt x="327147" y="18797"/>
                  </a:cubicBezTo>
                  <a:cubicBezTo>
                    <a:pt x="333370" y="18797"/>
                    <a:pt x="338196" y="20702"/>
                    <a:pt x="341879" y="24766"/>
                  </a:cubicBezTo>
                  <a:cubicBezTo>
                    <a:pt x="345562" y="28831"/>
                    <a:pt x="347340" y="34165"/>
                    <a:pt x="347340" y="40896"/>
                  </a:cubicBezTo>
                  <a:lnTo>
                    <a:pt x="347340" y="45596"/>
                  </a:lnTo>
                  <a:lnTo>
                    <a:pt x="313305" y="45850"/>
                  </a:lnTo>
                  <a:cubicBezTo>
                    <a:pt x="313432" y="51692"/>
                    <a:pt x="314956" y="56010"/>
                    <a:pt x="317750" y="59058"/>
                  </a:cubicBezTo>
                  <a:cubicBezTo>
                    <a:pt x="320543" y="62107"/>
                    <a:pt x="324480" y="63504"/>
                    <a:pt x="329560" y="63504"/>
                  </a:cubicBezTo>
                  <a:cubicBezTo>
                    <a:pt x="334894" y="63504"/>
                    <a:pt x="340101" y="62361"/>
                    <a:pt x="345308" y="60075"/>
                  </a:cubicBezTo>
                  <a:lnTo>
                    <a:pt x="345308" y="66806"/>
                  </a:lnTo>
                  <a:cubicBezTo>
                    <a:pt x="342641" y="67949"/>
                    <a:pt x="340228" y="68838"/>
                    <a:pt x="337815" y="69346"/>
                  </a:cubicBezTo>
                  <a:cubicBezTo>
                    <a:pt x="335402" y="69854"/>
                    <a:pt x="332608" y="70108"/>
                    <a:pt x="329306" y="70108"/>
                  </a:cubicBezTo>
                  <a:close/>
                  <a:moveTo>
                    <a:pt x="327147" y="25401"/>
                  </a:moveTo>
                  <a:cubicBezTo>
                    <a:pt x="323210" y="25401"/>
                    <a:pt x="320036" y="26799"/>
                    <a:pt x="317750" y="29339"/>
                  </a:cubicBezTo>
                  <a:cubicBezTo>
                    <a:pt x="315464" y="31879"/>
                    <a:pt x="314067" y="35562"/>
                    <a:pt x="313686" y="40134"/>
                  </a:cubicBezTo>
                  <a:lnTo>
                    <a:pt x="339466" y="40007"/>
                  </a:lnTo>
                  <a:cubicBezTo>
                    <a:pt x="339466" y="35308"/>
                    <a:pt x="338323" y="31625"/>
                    <a:pt x="336291" y="29212"/>
                  </a:cubicBezTo>
                  <a:cubicBezTo>
                    <a:pt x="334259" y="26799"/>
                    <a:pt x="331084" y="25401"/>
                    <a:pt x="327147" y="2540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7" id="137"/>
          <p:cNvGrpSpPr/>
          <p:nvPr/>
        </p:nvGrpSpPr>
        <p:grpSpPr>
          <a:xfrm rot="-91680">
            <a:off x="11835999" y="11276994"/>
            <a:ext cx="1727930" cy="1156482"/>
            <a:chOff x="0" y="0"/>
            <a:chExt cx="844766" cy="565391"/>
          </a:xfrm>
        </p:grpSpPr>
        <p:sp>
          <p:nvSpPr>
            <p:cNvPr name="Freeform 138" id="138"/>
            <p:cNvSpPr/>
            <p:nvPr/>
          </p:nvSpPr>
          <p:spPr>
            <a:xfrm flipH="false" flipV="false" rot="0">
              <a:off x="0" y="0"/>
              <a:ext cx="844804" cy="565404"/>
            </a:xfrm>
            <a:custGeom>
              <a:avLst/>
              <a:gdLst/>
              <a:ahLst/>
              <a:cxnLst/>
              <a:rect r="r" b="b" t="t" l="l"/>
              <a:pathLst>
                <a:path h="565404" w="844804">
                  <a:moveTo>
                    <a:pt x="844804" y="0"/>
                  </a:moveTo>
                  <a:lnTo>
                    <a:pt x="13716" y="0"/>
                  </a:lnTo>
                  <a:lnTo>
                    <a:pt x="0" y="512826"/>
                  </a:lnTo>
                  <a:lnTo>
                    <a:pt x="0" y="565404"/>
                  </a:lnTo>
                  <a:lnTo>
                    <a:pt x="844804" y="565404"/>
                  </a:lnTo>
                  <a:lnTo>
                    <a:pt x="844804" y="0"/>
                  </a:lnTo>
                  <a:close/>
                </a:path>
              </a:pathLst>
            </a:custGeom>
            <a:blipFill>
              <a:blip r:embed="rId84">
                <a:alphaModFix amt="70200"/>
              </a:blip>
              <a:stretch>
                <a:fillRect l="0" t="0" r="4" b="2"/>
              </a:stretch>
            </a:blipFill>
          </p:spPr>
        </p:sp>
      </p:grpSp>
      <p:grpSp>
        <p:nvGrpSpPr>
          <p:cNvPr name="Group 139" id="139"/>
          <p:cNvGrpSpPr/>
          <p:nvPr/>
        </p:nvGrpSpPr>
        <p:grpSpPr>
          <a:xfrm rot="0">
            <a:off x="12210253" y="11715412"/>
            <a:ext cx="881695" cy="199843"/>
            <a:chOff x="0" y="0"/>
            <a:chExt cx="323278" cy="73279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0" y="0"/>
              <a:ext cx="323210" cy="73285"/>
            </a:xfrm>
            <a:custGeom>
              <a:avLst/>
              <a:gdLst/>
              <a:ahLst/>
              <a:cxnLst/>
              <a:rect r="r" b="b" t="t" l="l"/>
              <a:pathLst>
                <a:path h="73285" w="323210">
                  <a:moveTo>
                    <a:pt x="8636" y="45724"/>
                  </a:moveTo>
                  <a:lnTo>
                    <a:pt x="9398" y="73031"/>
                  </a:lnTo>
                  <a:lnTo>
                    <a:pt x="1778" y="73285"/>
                  </a:lnTo>
                  <a:lnTo>
                    <a:pt x="0" y="7367"/>
                  </a:lnTo>
                  <a:lnTo>
                    <a:pt x="18034" y="6986"/>
                  </a:lnTo>
                  <a:cubicBezTo>
                    <a:pt x="26162" y="6732"/>
                    <a:pt x="32130" y="8129"/>
                    <a:pt x="36067" y="11050"/>
                  </a:cubicBezTo>
                  <a:cubicBezTo>
                    <a:pt x="40004" y="13971"/>
                    <a:pt x="42036" y="18671"/>
                    <a:pt x="42290" y="24894"/>
                  </a:cubicBezTo>
                  <a:cubicBezTo>
                    <a:pt x="42544" y="33658"/>
                    <a:pt x="38226" y="39627"/>
                    <a:pt x="29464" y="42930"/>
                  </a:cubicBezTo>
                  <a:lnTo>
                    <a:pt x="48132" y="72015"/>
                  </a:lnTo>
                  <a:lnTo>
                    <a:pt x="39115" y="72269"/>
                  </a:lnTo>
                  <a:lnTo>
                    <a:pt x="22479" y="45343"/>
                  </a:lnTo>
                  <a:lnTo>
                    <a:pt x="8636" y="45724"/>
                  </a:lnTo>
                  <a:close/>
                  <a:moveTo>
                    <a:pt x="8509" y="39119"/>
                  </a:moveTo>
                  <a:lnTo>
                    <a:pt x="19050" y="38865"/>
                  </a:lnTo>
                  <a:cubicBezTo>
                    <a:pt x="24511" y="38738"/>
                    <a:pt x="28448" y="37595"/>
                    <a:pt x="30860" y="35309"/>
                  </a:cubicBezTo>
                  <a:cubicBezTo>
                    <a:pt x="33273" y="33023"/>
                    <a:pt x="34543" y="29848"/>
                    <a:pt x="34416" y="25529"/>
                  </a:cubicBezTo>
                  <a:cubicBezTo>
                    <a:pt x="34289" y="21211"/>
                    <a:pt x="32892" y="18036"/>
                    <a:pt x="30353" y="16257"/>
                  </a:cubicBezTo>
                  <a:cubicBezTo>
                    <a:pt x="27813" y="14479"/>
                    <a:pt x="23622" y="13590"/>
                    <a:pt x="17907" y="13717"/>
                  </a:cubicBezTo>
                  <a:lnTo>
                    <a:pt x="7874" y="13971"/>
                  </a:lnTo>
                  <a:lnTo>
                    <a:pt x="8509" y="39119"/>
                  </a:lnTo>
                  <a:close/>
                  <a:moveTo>
                    <a:pt x="99566" y="45978"/>
                  </a:moveTo>
                  <a:cubicBezTo>
                    <a:pt x="99820" y="53980"/>
                    <a:pt x="97915" y="60330"/>
                    <a:pt x="93978" y="65030"/>
                  </a:cubicBezTo>
                  <a:cubicBezTo>
                    <a:pt x="90042" y="69729"/>
                    <a:pt x="84454" y="72015"/>
                    <a:pt x="77342" y="72269"/>
                  </a:cubicBezTo>
                  <a:cubicBezTo>
                    <a:pt x="72897" y="72396"/>
                    <a:pt x="68960" y="71507"/>
                    <a:pt x="65531" y="69475"/>
                  </a:cubicBezTo>
                  <a:cubicBezTo>
                    <a:pt x="62102" y="67443"/>
                    <a:pt x="59308" y="64649"/>
                    <a:pt x="57403" y="60711"/>
                  </a:cubicBezTo>
                  <a:cubicBezTo>
                    <a:pt x="55498" y="56774"/>
                    <a:pt x="54355" y="52329"/>
                    <a:pt x="54228" y="47121"/>
                  </a:cubicBezTo>
                  <a:cubicBezTo>
                    <a:pt x="53974" y="39119"/>
                    <a:pt x="55879" y="32769"/>
                    <a:pt x="59816" y="28196"/>
                  </a:cubicBezTo>
                  <a:cubicBezTo>
                    <a:pt x="63753" y="23624"/>
                    <a:pt x="69214" y="21211"/>
                    <a:pt x="76453" y="20957"/>
                  </a:cubicBezTo>
                  <a:cubicBezTo>
                    <a:pt x="83311" y="20830"/>
                    <a:pt x="88899" y="22862"/>
                    <a:pt x="93089" y="27434"/>
                  </a:cubicBezTo>
                  <a:cubicBezTo>
                    <a:pt x="97280" y="32007"/>
                    <a:pt x="99439" y="38103"/>
                    <a:pt x="99693" y="45978"/>
                  </a:cubicBezTo>
                  <a:close/>
                  <a:moveTo>
                    <a:pt x="62102" y="46994"/>
                  </a:moveTo>
                  <a:cubicBezTo>
                    <a:pt x="62229" y="53345"/>
                    <a:pt x="63626" y="58044"/>
                    <a:pt x="66293" y="61346"/>
                  </a:cubicBezTo>
                  <a:cubicBezTo>
                    <a:pt x="68960" y="64649"/>
                    <a:pt x="72643" y="66173"/>
                    <a:pt x="77596" y="66046"/>
                  </a:cubicBezTo>
                  <a:cubicBezTo>
                    <a:pt x="82549" y="65919"/>
                    <a:pt x="86105" y="64141"/>
                    <a:pt x="88645" y="60838"/>
                  </a:cubicBezTo>
                  <a:cubicBezTo>
                    <a:pt x="91185" y="57536"/>
                    <a:pt x="92200" y="52583"/>
                    <a:pt x="92073" y="46359"/>
                  </a:cubicBezTo>
                  <a:cubicBezTo>
                    <a:pt x="91947" y="40135"/>
                    <a:pt x="90550" y="35309"/>
                    <a:pt x="87883" y="32134"/>
                  </a:cubicBezTo>
                  <a:cubicBezTo>
                    <a:pt x="85216" y="28959"/>
                    <a:pt x="81406" y="27434"/>
                    <a:pt x="76453" y="27561"/>
                  </a:cubicBezTo>
                  <a:cubicBezTo>
                    <a:pt x="71500" y="27688"/>
                    <a:pt x="67944" y="29340"/>
                    <a:pt x="65531" y="32642"/>
                  </a:cubicBezTo>
                  <a:cubicBezTo>
                    <a:pt x="63118" y="35944"/>
                    <a:pt x="61975" y="40771"/>
                    <a:pt x="62229" y="47121"/>
                  </a:cubicBezTo>
                  <a:close/>
                  <a:moveTo>
                    <a:pt x="135253" y="19687"/>
                  </a:moveTo>
                  <a:cubicBezTo>
                    <a:pt x="141730" y="19560"/>
                    <a:pt x="146810" y="21592"/>
                    <a:pt x="150493" y="25910"/>
                  </a:cubicBezTo>
                  <a:cubicBezTo>
                    <a:pt x="154175" y="30229"/>
                    <a:pt x="156207" y="36452"/>
                    <a:pt x="156334" y="44581"/>
                  </a:cubicBezTo>
                  <a:cubicBezTo>
                    <a:pt x="156461" y="52710"/>
                    <a:pt x="154937" y="59060"/>
                    <a:pt x="151382" y="63633"/>
                  </a:cubicBezTo>
                  <a:cubicBezTo>
                    <a:pt x="147826" y="68205"/>
                    <a:pt x="142873" y="70618"/>
                    <a:pt x="136523" y="70745"/>
                  </a:cubicBezTo>
                  <a:cubicBezTo>
                    <a:pt x="133348" y="70872"/>
                    <a:pt x="130300" y="70364"/>
                    <a:pt x="127633" y="69221"/>
                  </a:cubicBezTo>
                  <a:cubicBezTo>
                    <a:pt x="124966" y="68078"/>
                    <a:pt x="122680" y="66300"/>
                    <a:pt x="120775" y="63887"/>
                  </a:cubicBezTo>
                  <a:lnTo>
                    <a:pt x="120267" y="63887"/>
                  </a:lnTo>
                  <a:lnTo>
                    <a:pt x="118870" y="70237"/>
                  </a:lnTo>
                  <a:lnTo>
                    <a:pt x="113536" y="70364"/>
                  </a:lnTo>
                  <a:lnTo>
                    <a:pt x="111504" y="254"/>
                  </a:lnTo>
                  <a:lnTo>
                    <a:pt x="118997" y="0"/>
                  </a:lnTo>
                  <a:lnTo>
                    <a:pt x="119378" y="17019"/>
                  </a:lnTo>
                  <a:cubicBezTo>
                    <a:pt x="119505" y="20830"/>
                    <a:pt x="119505" y="24259"/>
                    <a:pt x="119251" y="27307"/>
                  </a:cubicBezTo>
                  <a:lnTo>
                    <a:pt x="119632" y="27307"/>
                  </a:lnTo>
                  <a:cubicBezTo>
                    <a:pt x="122934" y="22227"/>
                    <a:pt x="128141" y="19687"/>
                    <a:pt x="134872" y="19560"/>
                  </a:cubicBezTo>
                  <a:close/>
                  <a:moveTo>
                    <a:pt x="133983" y="25910"/>
                  </a:moveTo>
                  <a:cubicBezTo>
                    <a:pt x="128903" y="26037"/>
                    <a:pt x="125220" y="27561"/>
                    <a:pt x="123061" y="30610"/>
                  </a:cubicBezTo>
                  <a:cubicBezTo>
                    <a:pt x="120902" y="33658"/>
                    <a:pt x="119886" y="38611"/>
                    <a:pt x="120013" y="45470"/>
                  </a:cubicBezTo>
                  <a:cubicBezTo>
                    <a:pt x="120140" y="52329"/>
                    <a:pt x="121537" y="57282"/>
                    <a:pt x="123823" y="60330"/>
                  </a:cubicBezTo>
                  <a:cubicBezTo>
                    <a:pt x="126109" y="63378"/>
                    <a:pt x="129919" y="64649"/>
                    <a:pt x="135126" y="64522"/>
                  </a:cubicBezTo>
                  <a:cubicBezTo>
                    <a:pt x="139698" y="64395"/>
                    <a:pt x="143127" y="62616"/>
                    <a:pt x="145286" y="59187"/>
                  </a:cubicBezTo>
                  <a:cubicBezTo>
                    <a:pt x="147445" y="55758"/>
                    <a:pt x="148461" y="50931"/>
                    <a:pt x="148334" y="44708"/>
                  </a:cubicBezTo>
                  <a:cubicBezTo>
                    <a:pt x="148207" y="38230"/>
                    <a:pt x="146937" y="33531"/>
                    <a:pt x="144524" y="30483"/>
                  </a:cubicBezTo>
                  <a:cubicBezTo>
                    <a:pt x="142111" y="27434"/>
                    <a:pt x="138682" y="25910"/>
                    <a:pt x="133983" y="26037"/>
                  </a:cubicBezTo>
                  <a:close/>
                  <a:moveTo>
                    <a:pt x="190624" y="69348"/>
                  </a:moveTo>
                  <a:cubicBezTo>
                    <a:pt x="183385" y="69602"/>
                    <a:pt x="177543" y="67443"/>
                    <a:pt x="173225" y="63124"/>
                  </a:cubicBezTo>
                  <a:cubicBezTo>
                    <a:pt x="168907" y="58806"/>
                    <a:pt x="166621" y="52710"/>
                    <a:pt x="166367" y="44835"/>
                  </a:cubicBezTo>
                  <a:cubicBezTo>
                    <a:pt x="166113" y="36960"/>
                    <a:pt x="167891" y="30483"/>
                    <a:pt x="171701" y="25656"/>
                  </a:cubicBezTo>
                  <a:cubicBezTo>
                    <a:pt x="175511" y="20830"/>
                    <a:pt x="180718" y="18417"/>
                    <a:pt x="187322" y="18163"/>
                  </a:cubicBezTo>
                  <a:cubicBezTo>
                    <a:pt x="193545" y="18036"/>
                    <a:pt x="198498" y="19941"/>
                    <a:pt x="202181" y="23878"/>
                  </a:cubicBezTo>
                  <a:cubicBezTo>
                    <a:pt x="205864" y="27815"/>
                    <a:pt x="207896" y="33150"/>
                    <a:pt x="208023" y="39881"/>
                  </a:cubicBezTo>
                  <a:lnTo>
                    <a:pt x="208150" y="44581"/>
                  </a:lnTo>
                  <a:lnTo>
                    <a:pt x="174114" y="45470"/>
                  </a:lnTo>
                  <a:cubicBezTo>
                    <a:pt x="174368" y="51312"/>
                    <a:pt x="176019" y="55631"/>
                    <a:pt x="178813" y="58552"/>
                  </a:cubicBezTo>
                  <a:cubicBezTo>
                    <a:pt x="181607" y="61473"/>
                    <a:pt x="185671" y="62870"/>
                    <a:pt x="190624" y="62743"/>
                  </a:cubicBezTo>
                  <a:cubicBezTo>
                    <a:pt x="195958" y="62616"/>
                    <a:pt x="201165" y="61346"/>
                    <a:pt x="206245" y="58933"/>
                  </a:cubicBezTo>
                  <a:lnTo>
                    <a:pt x="206372" y="65538"/>
                  </a:lnTo>
                  <a:cubicBezTo>
                    <a:pt x="203705" y="66808"/>
                    <a:pt x="201292" y="67697"/>
                    <a:pt x="198879" y="68205"/>
                  </a:cubicBezTo>
                  <a:cubicBezTo>
                    <a:pt x="196466" y="68713"/>
                    <a:pt x="193672" y="69094"/>
                    <a:pt x="190370" y="69221"/>
                  </a:cubicBezTo>
                  <a:close/>
                  <a:moveTo>
                    <a:pt x="187195" y="24386"/>
                  </a:moveTo>
                  <a:cubicBezTo>
                    <a:pt x="183258" y="24513"/>
                    <a:pt x="180083" y="25910"/>
                    <a:pt x="177797" y="28450"/>
                  </a:cubicBezTo>
                  <a:cubicBezTo>
                    <a:pt x="175511" y="30991"/>
                    <a:pt x="174241" y="34674"/>
                    <a:pt x="173860" y="39246"/>
                  </a:cubicBezTo>
                  <a:lnTo>
                    <a:pt x="199641" y="38611"/>
                  </a:lnTo>
                  <a:cubicBezTo>
                    <a:pt x="199514" y="33912"/>
                    <a:pt x="198371" y="30356"/>
                    <a:pt x="196212" y="27815"/>
                  </a:cubicBezTo>
                  <a:cubicBezTo>
                    <a:pt x="194053" y="25275"/>
                    <a:pt x="191005" y="24132"/>
                    <a:pt x="187068" y="24259"/>
                  </a:cubicBezTo>
                  <a:close/>
                  <a:moveTo>
                    <a:pt x="242312" y="16511"/>
                  </a:moveTo>
                  <a:cubicBezTo>
                    <a:pt x="244471" y="16511"/>
                    <a:pt x="246503" y="16638"/>
                    <a:pt x="248281" y="16892"/>
                  </a:cubicBezTo>
                  <a:lnTo>
                    <a:pt x="247392" y="23878"/>
                  </a:lnTo>
                  <a:cubicBezTo>
                    <a:pt x="245360" y="23497"/>
                    <a:pt x="243582" y="23243"/>
                    <a:pt x="241931" y="23370"/>
                  </a:cubicBezTo>
                  <a:cubicBezTo>
                    <a:pt x="237994" y="23497"/>
                    <a:pt x="234565" y="25148"/>
                    <a:pt x="231771" y="28450"/>
                  </a:cubicBezTo>
                  <a:cubicBezTo>
                    <a:pt x="228977" y="31753"/>
                    <a:pt x="227707" y="35817"/>
                    <a:pt x="227834" y="40644"/>
                  </a:cubicBezTo>
                  <a:lnTo>
                    <a:pt x="228596" y="67189"/>
                  </a:lnTo>
                  <a:lnTo>
                    <a:pt x="221103" y="67443"/>
                  </a:lnTo>
                  <a:lnTo>
                    <a:pt x="219833" y="18036"/>
                  </a:lnTo>
                  <a:lnTo>
                    <a:pt x="226056" y="17909"/>
                  </a:lnTo>
                  <a:lnTo>
                    <a:pt x="227199" y="27053"/>
                  </a:lnTo>
                  <a:lnTo>
                    <a:pt x="227580" y="27053"/>
                  </a:lnTo>
                  <a:cubicBezTo>
                    <a:pt x="229358" y="23751"/>
                    <a:pt x="231517" y="21211"/>
                    <a:pt x="234057" y="19433"/>
                  </a:cubicBezTo>
                  <a:cubicBezTo>
                    <a:pt x="236597" y="17655"/>
                    <a:pt x="239391" y="16638"/>
                    <a:pt x="242439" y="16638"/>
                  </a:cubicBezTo>
                  <a:close/>
                  <a:moveTo>
                    <a:pt x="274697" y="60838"/>
                  </a:moveTo>
                  <a:cubicBezTo>
                    <a:pt x="275966" y="60838"/>
                    <a:pt x="277236" y="60711"/>
                    <a:pt x="278506" y="60457"/>
                  </a:cubicBezTo>
                  <a:cubicBezTo>
                    <a:pt x="279776" y="60203"/>
                    <a:pt x="280665" y="59949"/>
                    <a:pt x="281427" y="59822"/>
                  </a:cubicBezTo>
                  <a:lnTo>
                    <a:pt x="281554" y="65538"/>
                  </a:lnTo>
                  <a:cubicBezTo>
                    <a:pt x="280792" y="65919"/>
                    <a:pt x="279522" y="66300"/>
                    <a:pt x="277998" y="66554"/>
                  </a:cubicBezTo>
                  <a:cubicBezTo>
                    <a:pt x="276474" y="66808"/>
                    <a:pt x="274950" y="67062"/>
                    <a:pt x="273808" y="67062"/>
                  </a:cubicBezTo>
                  <a:cubicBezTo>
                    <a:pt x="264283" y="67316"/>
                    <a:pt x="259330" y="62362"/>
                    <a:pt x="259076" y="52329"/>
                  </a:cubicBezTo>
                  <a:lnTo>
                    <a:pt x="258568" y="22862"/>
                  </a:lnTo>
                  <a:lnTo>
                    <a:pt x="251456" y="22989"/>
                  </a:lnTo>
                  <a:lnTo>
                    <a:pt x="251329" y="19433"/>
                  </a:lnTo>
                  <a:lnTo>
                    <a:pt x="258314" y="16130"/>
                  </a:lnTo>
                  <a:lnTo>
                    <a:pt x="261235" y="5461"/>
                  </a:lnTo>
                  <a:lnTo>
                    <a:pt x="265553" y="5334"/>
                  </a:lnTo>
                  <a:lnTo>
                    <a:pt x="265807" y="16765"/>
                  </a:lnTo>
                  <a:lnTo>
                    <a:pt x="280157" y="16384"/>
                  </a:lnTo>
                  <a:lnTo>
                    <a:pt x="280284" y="22227"/>
                  </a:lnTo>
                  <a:lnTo>
                    <a:pt x="265934" y="22608"/>
                  </a:lnTo>
                  <a:lnTo>
                    <a:pt x="266696" y="51693"/>
                  </a:lnTo>
                  <a:cubicBezTo>
                    <a:pt x="266823" y="54615"/>
                    <a:pt x="267585" y="56901"/>
                    <a:pt x="268982" y="58425"/>
                  </a:cubicBezTo>
                  <a:cubicBezTo>
                    <a:pt x="270379" y="59949"/>
                    <a:pt x="272411" y="60711"/>
                    <a:pt x="274824" y="60711"/>
                  </a:cubicBezTo>
                  <a:close/>
                  <a:moveTo>
                    <a:pt x="323083" y="51185"/>
                  </a:moveTo>
                  <a:cubicBezTo>
                    <a:pt x="323210" y="55758"/>
                    <a:pt x="321559" y="59314"/>
                    <a:pt x="318257" y="61981"/>
                  </a:cubicBezTo>
                  <a:cubicBezTo>
                    <a:pt x="314955" y="64649"/>
                    <a:pt x="310129" y="65919"/>
                    <a:pt x="303906" y="66046"/>
                  </a:cubicBezTo>
                  <a:cubicBezTo>
                    <a:pt x="297302" y="66173"/>
                    <a:pt x="292222" y="65284"/>
                    <a:pt x="288539" y="63378"/>
                  </a:cubicBezTo>
                  <a:lnTo>
                    <a:pt x="288412" y="56393"/>
                  </a:lnTo>
                  <a:cubicBezTo>
                    <a:pt x="290825" y="57536"/>
                    <a:pt x="293365" y="58425"/>
                    <a:pt x="296159" y="59060"/>
                  </a:cubicBezTo>
                  <a:cubicBezTo>
                    <a:pt x="298953" y="59695"/>
                    <a:pt x="301493" y="59949"/>
                    <a:pt x="304033" y="59949"/>
                  </a:cubicBezTo>
                  <a:cubicBezTo>
                    <a:pt x="307970" y="59822"/>
                    <a:pt x="310891" y="59187"/>
                    <a:pt x="313050" y="57790"/>
                  </a:cubicBezTo>
                  <a:cubicBezTo>
                    <a:pt x="315209" y="56393"/>
                    <a:pt x="316098" y="54615"/>
                    <a:pt x="316098" y="51947"/>
                  </a:cubicBezTo>
                  <a:cubicBezTo>
                    <a:pt x="316098" y="50042"/>
                    <a:pt x="315209" y="48391"/>
                    <a:pt x="313431" y="47121"/>
                  </a:cubicBezTo>
                  <a:cubicBezTo>
                    <a:pt x="311653" y="45851"/>
                    <a:pt x="308478" y="44327"/>
                    <a:pt x="303525" y="42549"/>
                  </a:cubicBezTo>
                  <a:cubicBezTo>
                    <a:pt x="298826" y="40898"/>
                    <a:pt x="295524" y="39500"/>
                    <a:pt x="293619" y="38357"/>
                  </a:cubicBezTo>
                  <a:cubicBezTo>
                    <a:pt x="291714" y="37214"/>
                    <a:pt x="290190" y="35690"/>
                    <a:pt x="289174" y="34166"/>
                  </a:cubicBezTo>
                  <a:cubicBezTo>
                    <a:pt x="288158" y="32642"/>
                    <a:pt x="287650" y="30610"/>
                    <a:pt x="287650" y="28450"/>
                  </a:cubicBezTo>
                  <a:cubicBezTo>
                    <a:pt x="287523" y="24386"/>
                    <a:pt x="289047" y="21211"/>
                    <a:pt x="292349" y="18798"/>
                  </a:cubicBezTo>
                  <a:cubicBezTo>
                    <a:pt x="295651" y="16384"/>
                    <a:pt x="299969" y="15114"/>
                    <a:pt x="305684" y="14987"/>
                  </a:cubicBezTo>
                  <a:cubicBezTo>
                    <a:pt x="311018" y="14860"/>
                    <a:pt x="316225" y="15749"/>
                    <a:pt x="321305" y="17782"/>
                  </a:cubicBezTo>
                  <a:lnTo>
                    <a:pt x="318765" y="23878"/>
                  </a:lnTo>
                  <a:cubicBezTo>
                    <a:pt x="313812" y="21973"/>
                    <a:pt x="309240" y="21084"/>
                    <a:pt x="305176" y="21211"/>
                  </a:cubicBezTo>
                  <a:cubicBezTo>
                    <a:pt x="301620" y="21338"/>
                    <a:pt x="298953" y="21973"/>
                    <a:pt x="297175" y="23116"/>
                  </a:cubicBezTo>
                  <a:cubicBezTo>
                    <a:pt x="295397" y="24259"/>
                    <a:pt x="294508" y="25783"/>
                    <a:pt x="294635" y="27815"/>
                  </a:cubicBezTo>
                  <a:cubicBezTo>
                    <a:pt x="294635" y="29086"/>
                    <a:pt x="295016" y="30229"/>
                    <a:pt x="295778" y="31118"/>
                  </a:cubicBezTo>
                  <a:cubicBezTo>
                    <a:pt x="296540" y="32007"/>
                    <a:pt x="297556" y="32896"/>
                    <a:pt x="299080" y="33658"/>
                  </a:cubicBezTo>
                  <a:cubicBezTo>
                    <a:pt x="300604" y="34420"/>
                    <a:pt x="303525" y="35563"/>
                    <a:pt x="307843" y="37087"/>
                  </a:cubicBezTo>
                  <a:cubicBezTo>
                    <a:pt x="313812" y="39119"/>
                    <a:pt x="317749" y="41152"/>
                    <a:pt x="319908" y="43184"/>
                  </a:cubicBezTo>
                  <a:cubicBezTo>
                    <a:pt x="322067" y="45216"/>
                    <a:pt x="323083" y="48010"/>
                    <a:pt x="323210" y="5131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1" id="141"/>
          <p:cNvGrpSpPr/>
          <p:nvPr/>
        </p:nvGrpSpPr>
        <p:grpSpPr>
          <a:xfrm rot="-5310600">
            <a:off x="20472974" y="7141984"/>
            <a:ext cx="1646310" cy="1156482"/>
            <a:chOff x="0" y="0"/>
            <a:chExt cx="804862" cy="565391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0" y="0"/>
              <a:ext cx="804799" cy="565404"/>
            </a:xfrm>
            <a:custGeom>
              <a:avLst/>
              <a:gdLst/>
              <a:ahLst/>
              <a:cxnLst/>
              <a:rect r="r" b="b" t="t" l="l"/>
              <a:pathLst>
                <a:path h="565404" w="804799">
                  <a:moveTo>
                    <a:pt x="804799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804799" y="565404"/>
                  </a:lnTo>
                  <a:lnTo>
                    <a:pt x="804799" y="0"/>
                  </a:lnTo>
                  <a:close/>
                </a:path>
              </a:pathLst>
            </a:custGeom>
            <a:blipFill>
              <a:blip r:embed="rId85">
                <a:alphaModFix amt="70200"/>
              </a:blip>
              <a:stretch>
                <a:fillRect l="0" t="0" r="-7" b="2"/>
              </a:stretch>
            </a:blipFill>
          </p:spPr>
        </p:sp>
      </p:grpSp>
      <p:grpSp>
        <p:nvGrpSpPr>
          <p:cNvPr name="Group 143" id="143"/>
          <p:cNvGrpSpPr/>
          <p:nvPr/>
        </p:nvGrpSpPr>
        <p:grpSpPr>
          <a:xfrm rot="0">
            <a:off x="21152929" y="7249841"/>
            <a:ext cx="204389" cy="823168"/>
            <a:chOff x="0" y="0"/>
            <a:chExt cx="74943" cy="301828"/>
          </a:xfrm>
        </p:grpSpPr>
        <p:sp>
          <p:nvSpPr>
            <p:cNvPr name="Freeform 144" id="144"/>
            <p:cNvSpPr/>
            <p:nvPr/>
          </p:nvSpPr>
          <p:spPr>
            <a:xfrm flipH="false" flipV="false" rot="0">
              <a:off x="0" y="0"/>
              <a:ext cx="74930" cy="301879"/>
            </a:xfrm>
            <a:custGeom>
              <a:avLst/>
              <a:gdLst/>
              <a:ahLst/>
              <a:cxnLst/>
              <a:rect r="r" b="b" t="t" l="l"/>
              <a:pathLst>
                <a:path h="301879" w="74930">
                  <a:moveTo>
                    <a:pt x="68072" y="238252"/>
                  </a:moveTo>
                  <a:lnTo>
                    <a:pt x="67818" y="245872"/>
                  </a:lnTo>
                  <a:lnTo>
                    <a:pt x="23368" y="258064"/>
                  </a:lnTo>
                  <a:cubicBezTo>
                    <a:pt x="21463" y="258699"/>
                    <a:pt x="18923" y="259334"/>
                    <a:pt x="15875" y="259969"/>
                  </a:cubicBezTo>
                  <a:cubicBezTo>
                    <a:pt x="12827" y="260604"/>
                    <a:pt x="11049" y="260985"/>
                    <a:pt x="10541" y="260985"/>
                  </a:cubicBezTo>
                  <a:cubicBezTo>
                    <a:pt x="14478" y="261747"/>
                    <a:pt x="18796" y="262890"/>
                    <a:pt x="23495" y="264414"/>
                  </a:cubicBezTo>
                  <a:lnTo>
                    <a:pt x="66929" y="278384"/>
                  </a:lnTo>
                  <a:lnTo>
                    <a:pt x="66675" y="286004"/>
                  </a:lnTo>
                  <a:lnTo>
                    <a:pt x="508" y="301879"/>
                  </a:lnTo>
                  <a:lnTo>
                    <a:pt x="762" y="293751"/>
                  </a:lnTo>
                  <a:lnTo>
                    <a:pt x="41656" y="284353"/>
                  </a:lnTo>
                  <a:cubicBezTo>
                    <a:pt x="47371" y="283083"/>
                    <a:pt x="52578" y="282194"/>
                    <a:pt x="57277" y="281559"/>
                  </a:cubicBezTo>
                  <a:cubicBezTo>
                    <a:pt x="51816" y="280543"/>
                    <a:pt x="46482" y="279273"/>
                    <a:pt x="41275" y="277495"/>
                  </a:cubicBezTo>
                  <a:lnTo>
                    <a:pt x="1524" y="264795"/>
                  </a:lnTo>
                  <a:lnTo>
                    <a:pt x="1778" y="256667"/>
                  </a:lnTo>
                  <a:lnTo>
                    <a:pt x="42545" y="245364"/>
                  </a:lnTo>
                  <a:cubicBezTo>
                    <a:pt x="47244" y="244094"/>
                    <a:pt x="52578" y="242951"/>
                    <a:pt x="58420" y="242062"/>
                  </a:cubicBezTo>
                  <a:cubicBezTo>
                    <a:pt x="54229" y="241427"/>
                    <a:pt x="49022" y="240157"/>
                    <a:pt x="42926" y="238379"/>
                  </a:cubicBezTo>
                  <a:lnTo>
                    <a:pt x="2667" y="226949"/>
                  </a:lnTo>
                  <a:lnTo>
                    <a:pt x="2921" y="218821"/>
                  </a:lnTo>
                  <a:lnTo>
                    <a:pt x="68326" y="238125"/>
                  </a:lnTo>
                  <a:close/>
                  <a:moveTo>
                    <a:pt x="69850" y="180975"/>
                  </a:moveTo>
                  <a:lnTo>
                    <a:pt x="62738" y="182245"/>
                  </a:lnTo>
                  <a:lnTo>
                    <a:pt x="62738" y="182626"/>
                  </a:lnTo>
                  <a:cubicBezTo>
                    <a:pt x="65786" y="185166"/>
                    <a:pt x="67818" y="187706"/>
                    <a:pt x="68834" y="190119"/>
                  </a:cubicBezTo>
                  <a:cubicBezTo>
                    <a:pt x="69850" y="192532"/>
                    <a:pt x="70358" y="195707"/>
                    <a:pt x="70231" y="199390"/>
                  </a:cubicBezTo>
                  <a:cubicBezTo>
                    <a:pt x="70104" y="204343"/>
                    <a:pt x="68707" y="208026"/>
                    <a:pt x="66167" y="210820"/>
                  </a:cubicBezTo>
                  <a:cubicBezTo>
                    <a:pt x="63627" y="213614"/>
                    <a:pt x="59944" y="214884"/>
                    <a:pt x="55245" y="214757"/>
                  </a:cubicBezTo>
                  <a:cubicBezTo>
                    <a:pt x="45212" y="214503"/>
                    <a:pt x="40259" y="206375"/>
                    <a:pt x="40132" y="190373"/>
                  </a:cubicBezTo>
                  <a:lnTo>
                    <a:pt x="40132" y="181991"/>
                  </a:lnTo>
                  <a:lnTo>
                    <a:pt x="37084" y="181864"/>
                  </a:lnTo>
                  <a:cubicBezTo>
                    <a:pt x="33147" y="181737"/>
                    <a:pt x="30353" y="182499"/>
                    <a:pt x="28448" y="184150"/>
                  </a:cubicBezTo>
                  <a:cubicBezTo>
                    <a:pt x="26543" y="185801"/>
                    <a:pt x="25527" y="188468"/>
                    <a:pt x="25527" y="192024"/>
                  </a:cubicBezTo>
                  <a:cubicBezTo>
                    <a:pt x="25400" y="196088"/>
                    <a:pt x="26543" y="200787"/>
                    <a:pt x="28956" y="206121"/>
                  </a:cubicBezTo>
                  <a:lnTo>
                    <a:pt x="23114" y="208280"/>
                  </a:lnTo>
                  <a:cubicBezTo>
                    <a:pt x="21844" y="205867"/>
                    <a:pt x="20828" y="203073"/>
                    <a:pt x="20193" y="200152"/>
                  </a:cubicBezTo>
                  <a:cubicBezTo>
                    <a:pt x="19558" y="197231"/>
                    <a:pt x="19177" y="194310"/>
                    <a:pt x="19304" y="191389"/>
                  </a:cubicBezTo>
                  <a:cubicBezTo>
                    <a:pt x="19431" y="185547"/>
                    <a:pt x="20828" y="181229"/>
                    <a:pt x="23622" y="178435"/>
                  </a:cubicBezTo>
                  <a:cubicBezTo>
                    <a:pt x="26416" y="175641"/>
                    <a:pt x="30480" y="174371"/>
                    <a:pt x="36322" y="174498"/>
                  </a:cubicBezTo>
                  <a:lnTo>
                    <a:pt x="69977" y="175387"/>
                  </a:lnTo>
                  <a:lnTo>
                    <a:pt x="69850" y="180975"/>
                  </a:lnTo>
                  <a:close/>
                  <a:moveTo>
                    <a:pt x="64135" y="197739"/>
                  </a:moveTo>
                  <a:cubicBezTo>
                    <a:pt x="64262" y="193040"/>
                    <a:pt x="63119" y="189357"/>
                    <a:pt x="60579" y="186690"/>
                  </a:cubicBezTo>
                  <a:cubicBezTo>
                    <a:pt x="58039" y="184023"/>
                    <a:pt x="54610" y="182499"/>
                    <a:pt x="49911" y="182372"/>
                  </a:cubicBezTo>
                  <a:lnTo>
                    <a:pt x="45466" y="182245"/>
                  </a:lnTo>
                  <a:lnTo>
                    <a:pt x="45593" y="189738"/>
                  </a:lnTo>
                  <a:cubicBezTo>
                    <a:pt x="45593" y="195707"/>
                    <a:pt x="46482" y="200025"/>
                    <a:pt x="48006" y="202692"/>
                  </a:cubicBezTo>
                  <a:cubicBezTo>
                    <a:pt x="49530" y="205359"/>
                    <a:pt x="52070" y="206756"/>
                    <a:pt x="55499" y="206883"/>
                  </a:cubicBezTo>
                  <a:cubicBezTo>
                    <a:pt x="58166" y="207010"/>
                    <a:pt x="60325" y="206248"/>
                    <a:pt x="61722" y="204597"/>
                  </a:cubicBezTo>
                  <a:cubicBezTo>
                    <a:pt x="63119" y="202946"/>
                    <a:pt x="63881" y="200787"/>
                    <a:pt x="64008" y="197739"/>
                  </a:cubicBezTo>
                  <a:close/>
                  <a:moveTo>
                    <a:pt x="70485" y="152654"/>
                  </a:moveTo>
                  <a:lnTo>
                    <a:pt x="70231" y="160147"/>
                  </a:lnTo>
                  <a:lnTo>
                    <a:pt x="0" y="158369"/>
                  </a:lnTo>
                  <a:lnTo>
                    <a:pt x="254" y="150876"/>
                  </a:lnTo>
                  <a:lnTo>
                    <a:pt x="70358" y="152654"/>
                  </a:lnTo>
                  <a:close/>
                  <a:moveTo>
                    <a:pt x="71628" y="102997"/>
                  </a:moveTo>
                  <a:lnTo>
                    <a:pt x="39624" y="102235"/>
                  </a:lnTo>
                  <a:cubicBezTo>
                    <a:pt x="35560" y="102108"/>
                    <a:pt x="32512" y="102997"/>
                    <a:pt x="30607" y="104775"/>
                  </a:cubicBezTo>
                  <a:cubicBezTo>
                    <a:pt x="28702" y="106553"/>
                    <a:pt x="27559" y="109347"/>
                    <a:pt x="27432" y="113284"/>
                  </a:cubicBezTo>
                  <a:cubicBezTo>
                    <a:pt x="27305" y="118491"/>
                    <a:pt x="28575" y="122301"/>
                    <a:pt x="31369" y="124714"/>
                  </a:cubicBezTo>
                  <a:cubicBezTo>
                    <a:pt x="34163" y="127127"/>
                    <a:pt x="38735" y="128524"/>
                    <a:pt x="45085" y="128651"/>
                  </a:cubicBezTo>
                  <a:lnTo>
                    <a:pt x="70993" y="129286"/>
                  </a:lnTo>
                  <a:lnTo>
                    <a:pt x="70739" y="136779"/>
                  </a:lnTo>
                  <a:lnTo>
                    <a:pt x="21336" y="135509"/>
                  </a:lnTo>
                  <a:lnTo>
                    <a:pt x="21463" y="129413"/>
                  </a:lnTo>
                  <a:lnTo>
                    <a:pt x="28194" y="128397"/>
                  </a:lnTo>
                  <a:lnTo>
                    <a:pt x="28194" y="128016"/>
                  </a:lnTo>
                  <a:cubicBezTo>
                    <a:pt x="25781" y="126365"/>
                    <a:pt x="24003" y="124206"/>
                    <a:pt x="22733" y="121412"/>
                  </a:cubicBezTo>
                  <a:cubicBezTo>
                    <a:pt x="21463" y="118618"/>
                    <a:pt x="20828" y="115570"/>
                    <a:pt x="20955" y="112141"/>
                  </a:cubicBezTo>
                  <a:cubicBezTo>
                    <a:pt x="21082" y="106172"/>
                    <a:pt x="22606" y="101727"/>
                    <a:pt x="25654" y="98806"/>
                  </a:cubicBezTo>
                  <a:cubicBezTo>
                    <a:pt x="28702" y="95885"/>
                    <a:pt x="33274" y="94488"/>
                    <a:pt x="39497" y="94615"/>
                  </a:cubicBezTo>
                  <a:lnTo>
                    <a:pt x="71755" y="95504"/>
                  </a:lnTo>
                  <a:lnTo>
                    <a:pt x="71501" y="102997"/>
                  </a:lnTo>
                  <a:close/>
                  <a:moveTo>
                    <a:pt x="22987" y="71882"/>
                  </a:moveTo>
                  <a:lnTo>
                    <a:pt x="54991" y="72771"/>
                  </a:lnTo>
                  <a:cubicBezTo>
                    <a:pt x="59055" y="72898"/>
                    <a:pt x="62103" y="72009"/>
                    <a:pt x="64008" y="70231"/>
                  </a:cubicBezTo>
                  <a:cubicBezTo>
                    <a:pt x="65913" y="68453"/>
                    <a:pt x="67056" y="65659"/>
                    <a:pt x="67183" y="61722"/>
                  </a:cubicBezTo>
                  <a:cubicBezTo>
                    <a:pt x="67310" y="56515"/>
                    <a:pt x="66040" y="52705"/>
                    <a:pt x="63246" y="50292"/>
                  </a:cubicBezTo>
                  <a:cubicBezTo>
                    <a:pt x="60452" y="47879"/>
                    <a:pt x="55880" y="46482"/>
                    <a:pt x="49530" y="46355"/>
                  </a:cubicBezTo>
                  <a:lnTo>
                    <a:pt x="23622" y="45720"/>
                  </a:lnTo>
                  <a:lnTo>
                    <a:pt x="23876" y="38227"/>
                  </a:lnTo>
                  <a:lnTo>
                    <a:pt x="73279" y="39497"/>
                  </a:lnTo>
                  <a:lnTo>
                    <a:pt x="73152" y="45720"/>
                  </a:lnTo>
                  <a:lnTo>
                    <a:pt x="66548" y="46609"/>
                  </a:lnTo>
                  <a:lnTo>
                    <a:pt x="66548" y="46990"/>
                  </a:lnTo>
                  <a:cubicBezTo>
                    <a:pt x="68961" y="48641"/>
                    <a:pt x="70739" y="50800"/>
                    <a:pt x="72009" y="53467"/>
                  </a:cubicBezTo>
                  <a:cubicBezTo>
                    <a:pt x="73279" y="56134"/>
                    <a:pt x="73787" y="59309"/>
                    <a:pt x="73660" y="62865"/>
                  </a:cubicBezTo>
                  <a:cubicBezTo>
                    <a:pt x="73533" y="68834"/>
                    <a:pt x="72009" y="73279"/>
                    <a:pt x="69088" y="76200"/>
                  </a:cubicBezTo>
                  <a:cubicBezTo>
                    <a:pt x="66167" y="79121"/>
                    <a:pt x="61595" y="80518"/>
                    <a:pt x="55245" y="80264"/>
                  </a:cubicBezTo>
                  <a:lnTo>
                    <a:pt x="22733" y="79502"/>
                  </a:lnTo>
                  <a:lnTo>
                    <a:pt x="22987" y="71882"/>
                  </a:lnTo>
                  <a:close/>
                  <a:moveTo>
                    <a:pt x="68834" y="7493"/>
                  </a:moveTo>
                  <a:cubicBezTo>
                    <a:pt x="68834" y="6223"/>
                    <a:pt x="68834" y="4953"/>
                    <a:pt x="68580" y="3683"/>
                  </a:cubicBezTo>
                  <a:cubicBezTo>
                    <a:pt x="68326" y="2413"/>
                    <a:pt x="68199" y="1524"/>
                    <a:pt x="68072" y="762"/>
                  </a:cubicBezTo>
                  <a:lnTo>
                    <a:pt x="73787" y="889"/>
                  </a:lnTo>
                  <a:cubicBezTo>
                    <a:pt x="74168" y="1651"/>
                    <a:pt x="74422" y="2921"/>
                    <a:pt x="74676" y="4445"/>
                  </a:cubicBezTo>
                  <a:cubicBezTo>
                    <a:pt x="74930" y="5969"/>
                    <a:pt x="74930" y="7493"/>
                    <a:pt x="74930" y="8763"/>
                  </a:cubicBezTo>
                  <a:cubicBezTo>
                    <a:pt x="74676" y="18288"/>
                    <a:pt x="69469" y="22987"/>
                    <a:pt x="59436" y="22733"/>
                  </a:cubicBezTo>
                  <a:lnTo>
                    <a:pt x="30099" y="21971"/>
                  </a:lnTo>
                  <a:lnTo>
                    <a:pt x="29972" y="29083"/>
                  </a:lnTo>
                  <a:lnTo>
                    <a:pt x="26416" y="28956"/>
                  </a:lnTo>
                  <a:lnTo>
                    <a:pt x="23495" y="21844"/>
                  </a:lnTo>
                  <a:lnTo>
                    <a:pt x="13081" y="18415"/>
                  </a:lnTo>
                  <a:lnTo>
                    <a:pt x="13208" y="14097"/>
                  </a:lnTo>
                  <a:lnTo>
                    <a:pt x="24638" y="14351"/>
                  </a:lnTo>
                  <a:lnTo>
                    <a:pt x="24892" y="0"/>
                  </a:lnTo>
                  <a:lnTo>
                    <a:pt x="30734" y="127"/>
                  </a:lnTo>
                  <a:lnTo>
                    <a:pt x="30353" y="14478"/>
                  </a:lnTo>
                  <a:lnTo>
                    <a:pt x="59436" y="15240"/>
                  </a:lnTo>
                  <a:cubicBezTo>
                    <a:pt x="62357" y="15367"/>
                    <a:pt x="64770" y="14732"/>
                    <a:pt x="66294" y="13335"/>
                  </a:cubicBezTo>
                  <a:cubicBezTo>
                    <a:pt x="67818" y="11938"/>
                    <a:pt x="68707" y="10033"/>
                    <a:pt x="68834" y="76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5" id="145"/>
          <p:cNvGrpSpPr/>
          <p:nvPr/>
        </p:nvGrpSpPr>
        <p:grpSpPr>
          <a:xfrm rot="5388720">
            <a:off x="20392757" y="15821536"/>
            <a:ext cx="1646310" cy="1156482"/>
            <a:chOff x="0" y="0"/>
            <a:chExt cx="804862" cy="565391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0"/>
              <a:ext cx="804799" cy="565404"/>
            </a:xfrm>
            <a:custGeom>
              <a:avLst/>
              <a:gdLst/>
              <a:ahLst/>
              <a:cxnLst/>
              <a:rect r="r" b="b" t="t" l="l"/>
              <a:pathLst>
                <a:path h="565404" w="804799">
                  <a:moveTo>
                    <a:pt x="0" y="0"/>
                  </a:moveTo>
                  <a:lnTo>
                    <a:pt x="0" y="565404"/>
                  </a:lnTo>
                  <a:lnTo>
                    <a:pt x="804799" y="565404"/>
                  </a:lnTo>
                  <a:lnTo>
                    <a:pt x="80479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5">
                <a:alphaModFix amt="70200"/>
              </a:blip>
              <a:stretch>
                <a:fillRect l="0" t="0" r="-7" b="2"/>
              </a:stretch>
            </a:blipFill>
          </p:spPr>
        </p:sp>
      </p:grpSp>
      <p:grpSp>
        <p:nvGrpSpPr>
          <p:cNvPr name="Group 147" id="147"/>
          <p:cNvGrpSpPr/>
          <p:nvPr/>
        </p:nvGrpSpPr>
        <p:grpSpPr>
          <a:xfrm rot="0">
            <a:off x="21050839" y="15931082"/>
            <a:ext cx="194128" cy="826181"/>
            <a:chOff x="0" y="0"/>
            <a:chExt cx="71171" cy="302933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0"/>
              <a:ext cx="71115" cy="302895"/>
            </a:xfrm>
            <a:custGeom>
              <a:avLst/>
              <a:gdLst/>
              <a:ahLst/>
              <a:cxnLst/>
              <a:rect r="r" b="b" t="t" l="l"/>
              <a:pathLst>
                <a:path h="302895" w="71115">
                  <a:moveTo>
                    <a:pt x="762" y="65532"/>
                  </a:moveTo>
                  <a:lnTo>
                    <a:pt x="762" y="57912"/>
                  </a:lnTo>
                  <a:lnTo>
                    <a:pt x="44828" y="44577"/>
                  </a:lnTo>
                  <a:cubicBezTo>
                    <a:pt x="46733" y="43942"/>
                    <a:pt x="49272" y="43180"/>
                    <a:pt x="52193" y="42418"/>
                  </a:cubicBezTo>
                  <a:cubicBezTo>
                    <a:pt x="55114" y="41656"/>
                    <a:pt x="56892" y="41275"/>
                    <a:pt x="57527" y="41148"/>
                  </a:cubicBezTo>
                  <a:cubicBezTo>
                    <a:pt x="53590" y="40513"/>
                    <a:pt x="49272" y="39497"/>
                    <a:pt x="44447" y="38100"/>
                  </a:cubicBezTo>
                  <a:lnTo>
                    <a:pt x="508" y="25400"/>
                  </a:lnTo>
                  <a:lnTo>
                    <a:pt x="508" y="17780"/>
                  </a:lnTo>
                  <a:lnTo>
                    <a:pt x="66416" y="0"/>
                  </a:lnTo>
                  <a:lnTo>
                    <a:pt x="66416" y="8128"/>
                  </a:lnTo>
                  <a:lnTo>
                    <a:pt x="25779" y="18669"/>
                  </a:lnTo>
                  <a:cubicBezTo>
                    <a:pt x="20065" y="20066"/>
                    <a:pt x="14858" y="21209"/>
                    <a:pt x="10286" y="21844"/>
                  </a:cubicBezTo>
                  <a:cubicBezTo>
                    <a:pt x="15747" y="22606"/>
                    <a:pt x="21207" y="23876"/>
                    <a:pt x="26414" y="25400"/>
                  </a:cubicBezTo>
                  <a:lnTo>
                    <a:pt x="66543" y="37084"/>
                  </a:lnTo>
                  <a:lnTo>
                    <a:pt x="66543" y="45212"/>
                  </a:lnTo>
                  <a:lnTo>
                    <a:pt x="26160" y="57785"/>
                  </a:lnTo>
                  <a:cubicBezTo>
                    <a:pt x="21461" y="59182"/>
                    <a:pt x="16255" y="60452"/>
                    <a:pt x="10413" y="61468"/>
                  </a:cubicBezTo>
                  <a:cubicBezTo>
                    <a:pt x="14731" y="61976"/>
                    <a:pt x="19938" y="63119"/>
                    <a:pt x="26033" y="64643"/>
                  </a:cubicBezTo>
                  <a:lnTo>
                    <a:pt x="66670" y="74930"/>
                  </a:lnTo>
                  <a:lnTo>
                    <a:pt x="66670" y="83058"/>
                  </a:lnTo>
                  <a:lnTo>
                    <a:pt x="762" y="65532"/>
                  </a:lnTo>
                  <a:close/>
                  <a:moveTo>
                    <a:pt x="889" y="122682"/>
                  </a:moveTo>
                  <a:lnTo>
                    <a:pt x="7873" y="121158"/>
                  </a:lnTo>
                  <a:lnTo>
                    <a:pt x="7873" y="120777"/>
                  </a:lnTo>
                  <a:cubicBezTo>
                    <a:pt x="4826" y="118364"/>
                    <a:pt x="2667" y="115824"/>
                    <a:pt x="1524" y="113411"/>
                  </a:cubicBezTo>
                  <a:cubicBezTo>
                    <a:pt x="381" y="110998"/>
                    <a:pt x="0" y="108077"/>
                    <a:pt x="0" y="104394"/>
                  </a:cubicBezTo>
                  <a:cubicBezTo>
                    <a:pt x="0" y="99441"/>
                    <a:pt x="1270" y="95631"/>
                    <a:pt x="3810" y="92837"/>
                  </a:cubicBezTo>
                  <a:cubicBezTo>
                    <a:pt x="6350" y="90043"/>
                    <a:pt x="9905" y="88646"/>
                    <a:pt x="14604" y="88646"/>
                  </a:cubicBezTo>
                  <a:cubicBezTo>
                    <a:pt x="24636" y="88646"/>
                    <a:pt x="29843" y="96520"/>
                    <a:pt x="30351" y="112522"/>
                  </a:cubicBezTo>
                  <a:lnTo>
                    <a:pt x="30605" y="120904"/>
                  </a:lnTo>
                  <a:lnTo>
                    <a:pt x="33653" y="120904"/>
                  </a:lnTo>
                  <a:cubicBezTo>
                    <a:pt x="37589" y="120904"/>
                    <a:pt x="40383" y="120015"/>
                    <a:pt x="42288" y="118364"/>
                  </a:cubicBezTo>
                  <a:cubicBezTo>
                    <a:pt x="44193" y="116713"/>
                    <a:pt x="45082" y="114046"/>
                    <a:pt x="45082" y="110363"/>
                  </a:cubicBezTo>
                  <a:cubicBezTo>
                    <a:pt x="45082" y="106299"/>
                    <a:pt x="43812" y="101600"/>
                    <a:pt x="41272" y="96393"/>
                  </a:cubicBezTo>
                  <a:lnTo>
                    <a:pt x="46987" y="94107"/>
                  </a:lnTo>
                  <a:cubicBezTo>
                    <a:pt x="48256" y="96520"/>
                    <a:pt x="49399" y="99187"/>
                    <a:pt x="50161" y="102108"/>
                  </a:cubicBezTo>
                  <a:cubicBezTo>
                    <a:pt x="50923" y="105029"/>
                    <a:pt x="51304" y="107950"/>
                    <a:pt x="51304" y="110871"/>
                  </a:cubicBezTo>
                  <a:cubicBezTo>
                    <a:pt x="51304" y="116713"/>
                    <a:pt x="50034" y="121158"/>
                    <a:pt x="47368" y="123952"/>
                  </a:cubicBezTo>
                  <a:cubicBezTo>
                    <a:pt x="44701" y="126746"/>
                    <a:pt x="40637" y="128270"/>
                    <a:pt x="34795" y="128270"/>
                  </a:cubicBezTo>
                  <a:lnTo>
                    <a:pt x="1016" y="128270"/>
                  </a:lnTo>
                  <a:lnTo>
                    <a:pt x="1016" y="122682"/>
                  </a:lnTo>
                  <a:close/>
                  <a:moveTo>
                    <a:pt x="6223" y="105791"/>
                  </a:moveTo>
                  <a:cubicBezTo>
                    <a:pt x="6223" y="110490"/>
                    <a:pt x="7492" y="114046"/>
                    <a:pt x="10032" y="116713"/>
                  </a:cubicBezTo>
                  <a:cubicBezTo>
                    <a:pt x="12572" y="119380"/>
                    <a:pt x="16128" y="120650"/>
                    <a:pt x="20826" y="120650"/>
                  </a:cubicBezTo>
                  <a:lnTo>
                    <a:pt x="25271" y="120650"/>
                  </a:lnTo>
                  <a:lnTo>
                    <a:pt x="24890" y="113157"/>
                  </a:lnTo>
                  <a:cubicBezTo>
                    <a:pt x="24636" y="107188"/>
                    <a:pt x="23747" y="102870"/>
                    <a:pt x="22096" y="100330"/>
                  </a:cubicBezTo>
                  <a:cubicBezTo>
                    <a:pt x="20445" y="97790"/>
                    <a:pt x="17906" y="96393"/>
                    <a:pt x="14477" y="96393"/>
                  </a:cubicBezTo>
                  <a:cubicBezTo>
                    <a:pt x="11810" y="96393"/>
                    <a:pt x="9778" y="97282"/>
                    <a:pt x="8254" y="98806"/>
                  </a:cubicBezTo>
                  <a:cubicBezTo>
                    <a:pt x="6731" y="100330"/>
                    <a:pt x="6096" y="102743"/>
                    <a:pt x="6096" y="105664"/>
                  </a:cubicBezTo>
                  <a:close/>
                  <a:moveTo>
                    <a:pt x="1016" y="151130"/>
                  </a:moveTo>
                  <a:lnTo>
                    <a:pt x="1016" y="143637"/>
                  </a:lnTo>
                  <a:lnTo>
                    <a:pt x="71115" y="143383"/>
                  </a:lnTo>
                  <a:lnTo>
                    <a:pt x="71115" y="150876"/>
                  </a:lnTo>
                  <a:lnTo>
                    <a:pt x="1016" y="151130"/>
                  </a:lnTo>
                  <a:close/>
                  <a:moveTo>
                    <a:pt x="1270" y="200787"/>
                  </a:moveTo>
                  <a:lnTo>
                    <a:pt x="33272" y="200660"/>
                  </a:lnTo>
                  <a:cubicBezTo>
                    <a:pt x="37335" y="200660"/>
                    <a:pt x="40256" y="199771"/>
                    <a:pt x="42288" y="197866"/>
                  </a:cubicBezTo>
                  <a:cubicBezTo>
                    <a:pt x="44320" y="195961"/>
                    <a:pt x="45209" y="193167"/>
                    <a:pt x="45209" y="189230"/>
                  </a:cubicBezTo>
                  <a:cubicBezTo>
                    <a:pt x="45209" y="184023"/>
                    <a:pt x="43812" y="180340"/>
                    <a:pt x="41018" y="177927"/>
                  </a:cubicBezTo>
                  <a:cubicBezTo>
                    <a:pt x="38224" y="175514"/>
                    <a:pt x="33653" y="174371"/>
                    <a:pt x="27176" y="174371"/>
                  </a:cubicBezTo>
                  <a:lnTo>
                    <a:pt x="1270" y="174498"/>
                  </a:lnTo>
                  <a:lnTo>
                    <a:pt x="1270" y="167005"/>
                  </a:lnTo>
                  <a:lnTo>
                    <a:pt x="50669" y="166878"/>
                  </a:lnTo>
                  <a:lnTo>
                    <a:pt x="50669" y="172974"/>
                  </a:lnTo>
                  <a:lnTo>
                    <a:pt x="43939" y="174244"/>
                  </a:lnTo>
                  <a:lnTo>
                    <a:pt x="43939" y="174625"/>
                  </a:lnTo>
                  <a:cubicBezTo>
                    <a:pt x="46352" y="176149"/>
                    <a:pt x="48256" y="178308"/>
                    <a:pt x="49653" y="181102"/>
                  </a:cubicBezTo>
                  <a:cubicBezTo>
                    <a:pt x="51050" y="183896"/>
                    <a:pt x="51685" y="186944"/>
                    <a:pt x="51685" y="190373"/>
                  </a:cubicBezTo>
                  <a:cubicBezTo>
                    <a:pt x="51685" y="196342"/>
                    <a:pt x="50288" y="200787"/>
                    <a:pt x="47368" y="203835"/>
                  </a:cubicBezTo>
                  <a:cubicBezTo>
                    <a:pt x="44447" y="206883"/>
                    <a:pt x="39875" y="208407"/>
                    <a:pt x="33653" y="208407"/>
                  </a:cubicBezTo>
                  <a:lnTo>
                    <a:pt x="1270" y="208280"/>
                  </a:lnTo>
                  <a:lnTo>
                    <a:pt x="1270" y="200787"/>
                  </a:lnTo>
                  <a:close/>
                  <a:moveTo>
                    <a:pt x="50796" y="230505"/>
                  </a:moveTo>
                  <a:lnTo>
                    <a:pt x="18795" y="230632"/>
                  </a:lnTo>
                  <a:cubicBezTo>
                    <a:pt x="14731" y="230632"/>
                    <a:pt x="11810" y="231521"/>
                    <a:pt x="9778" y="233426"/>
                  </a:cubicBezTo>
                  <a:cubicBezTo>
                    <a:pt x="7746" y="235331"/>
                    <a:pt x="6857" y="238125"/>
                    <a:pt x="6857" y="242062"/>
                  </a:cubicBezTo>
                  <a:cubicBezTo>
                    <a:pt x="6857" y="247269"/>
                    <a:pt x="8254" y="250952"/>
                    <a:pt x="11175" y="253365"/>
                  </a:cubicBezTo>
                  <a:cubicBezTo>
                    <a:pt x="14096" y="255778"/>
                    <a:pt x="18668" y="256921"/>
                    <a:pt x="25017" y="256921"/>
                  </a:cubicBezTo>
                  <a:lnTo>
                    <a:pt x="50796" y="256794"/>
                  </a:lnTo>
                  <a:lnTo>
                    <a:pt x="50796" y="264287"/>
                  </a:lnTo>
                  <a:lnTo>
                    <a:pt x="1397" y="264414"/>
                  </a:lnTo>
                  <a:lnTo>
                    <a:pt x="1397" y="258191"/>
                  </a:lnTo>
                  <a:lnTo>
                    <a:pt x="8000" y="257048"/>
                  </a:lnTo>
                  <a:lnTo>
                    <a:pt x="8000" y="256667"/>
                  </a:lnTo>
                  <a:cubicBezTo>
                    <a:pt x="5588" y="255143"/>
                    <a:pt x="3683" y="252984"/>
                    <a:pt x="2413" y="250317"/>
                  </a:cubicBezTo>
                  <a:cubicBezTo>
                    <a:pt x="1143" y="247650"/>
                    <a:pt x="508" y="244475"/>
                    <a:pt x="508" y="241046"/>
                  </a:cubicBezTo>
                  <a:cubicBezTo>
                    <a:pt x="508" y="235077"/>
                    <a:pt x="1905" y="230505"/>
                    <a:pt x="4699" y="227584"/>
                  </a:cubicBezTo>
                  <a:cubicBezTo>
                    <a:pt x="7492" y="224663"/>
                    <a:pt x="12064" y="223139"/>
                    <a:pt x="18414" y="223012"/>
                  </a:cubicBezTo>
                  <a:lnTo>
                    <a:pt x="50669" y="222885"/>
                  </a:lnTo>
                  <a:lnTo>
                    <a:pt x="50669" y="230505"/>
                  </a:lnTo>
                  <a:close/>
                  <a:moveTo>
                    <a:pt x="6857" y="296164"/>
                  </a:moveTo>
                  <a:cubicBezTo>
                    <a:pt x="6857" y="297434"/>
                    <a:pt x="6984" y="298704"/>
                    <a:pt x="7111" y="299974"/>
                  </a:cubicBezTo>
                  <a:cubicBezTo>
                    <a:pt x="7238" y="301244"/>
                    <a:pt x="7492" y="302133"/>
                    <a:pt x="7746" y="302895"/>
                  </a:cubicBezTo>
                  <a:lnTo>
                    <a:pt x="2032" y="302895"/>
                  </a:lnTo>
                  <a:cubicBezTo>
                    <a:pt x="1651" y="302133"/>
                    <a:pt x="1270" y="300863"/>
                    <a:pt x="1016" y="299339"/>
                  </a:cubicBezTo>
                  <a:cubicBezTo>
                    <a:pt x="762" y="297815"/>
                    <a:pt x="635" y="296291"/>
                    <a:pt x="635" y="295021"/>
                  </a:cubicBezTo>
                  <a:cubicBezTo>
                    <a:pt x="635" y="285496"/>
                    <a:pt x="5588" y="280670"/>
                    <a:pt x="15620" y="280670"/>
                  </a:cubicBezTo>
                  <a:lnTo>
                    <a:pt x="44955" y="280543"/>
                  </a:lnTo>
                  <a:lnTo>
                    <a:pt x="44955" y="273431"/>
                  </a:lnTo>
                  <a:lnTo>
                    <a:pt x="48510" y="273431"/>
                  </a:lnTo>
                  <a:lnTo>
                    <a:pt x="51685" y="280543"/>
                  </a:lnTo>
                  <a:lnTo>
                    <a:pt x="62225" y="283718"/>
                  </a:lnTo>
                  <a:lnTo>
                    <a:pt x="62225" y="288036"/>
                  </a:lnTo>
                  <a:lnTo>
                    <a:pt x="50796" y="288036"/>
                  </a:lnTo>
                  <a:lnTo>
                    <a:pt x="50796" y="302387"/>
                  </a:lnTo>
                  <a:lnTo>
                    <a:pt x="44955" y="302387"/>
                  </a:lnTo>
                  <a:lnTo>
                    <a:pt x="44955" y="288036"/>
                  </a:lnTo>
                  <a:lnTo>
                    <a:pt x="15874" y="288163"/>
                  </a:lnTo>
                  <a:cubicBezTo>
                    <a:pt x="12953" y="288163"/>
                    <a:pt x="10667" y="288925"/>
                    <a:pt x="9016" y="290322"/>
                  </a:cubicBezTo>
                  <a:cubicBezTo>
                    <a:pt x="7365" y="291719"/>
                    <a:pt x="6604" y="293624"/>
                    <a:pt x="6604" y="29616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9" id="149"/>
          <p:cNvGrpSpPr/>
          <p:nvPr/>
        </p:nvGrpSpPr>
        <p:grpSpPr>
          <a:xfrm rot="5349300">
            <a:off x="17847322" y="14639310"/>
            <a:ext cx="1469430" cy="1156482"/>
            <a:chOff x="0" y="0"/>
            <a:chExt cx="718388" cy="565391"/>
          </a:xfrm>
        </p:grpSpPr>
        <p:sp>
          <p:nvSpPr>
            <p:cNvPr name="Freeform 150" id="150"/>
            <p:cNvSpPr/>
            <p:nvPr/>
          </p:nvSpPr>
          <p:spPr>
            <a:xfrm flipH="false" flipV="false" rot="0">
              <a:off x="0" y="0"/>
              <a:ext cx="718439" cy="565404"/>
            </a:xfrm>
            <a:custGeom>
              <a:avLst/>
              <a:gdLst/>
              <a:ahLst/>
              <a:cxnLst/>
              <a:rect r="r" b="b" t="t" l="l"/>
              <a:pathLst>
                <a:path h="565404" w="718439">
                  <a:moveTo>
                    <a:pt x="0" y="0"/>
                  </a:moveTo>
                  <a:lnTo>
                    <a:pt x="0" y="565404"/>
                  </a:lnTo>
                  <a:lnTo>
                    <a:pt x="718439" y="565404"/>
                  </a:lnTo>
                  <a:lnTo>
                    <a:pt x="71843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6">
                <a:alphaModFix amt="70200"/>
              </a:blip>
              <a:stretch>
                <a:fillRect l="0" t="0" r="7" b="2"/>
              </a:stretch>
            </a:blipFill>
          </p:spPr>
        </p:sp>
      </p:grpSp>
      <p:grpSp>
        <p:nvGrpSpPr>
          <p:cNvPr name="Group 151" id="151"/>
          <p:cNvGrpSpPr/>
          <p:nvPr/>
        </p:nvGrpSpPr>
        <p:grpSpPr>
          <a:xfrm rot="0">
            <a:off x="18362633" y="14857831"/>
            <a:ext cx="232756" cy="628962"/>
            <a:chOff x="0" y="0"/>
            <a:chExt cx="85344" cy="230619"/>
          </a:xfrm>
        </p:grpSpPr>
        <p:sp>
          <p:nvSpPr>
            <p:cNvPr name="Freeform 152" id="152"/>
            <p:cNvSpPr/>
            <p:nvPr/>
          </p:nvSpPr>
          <p:spPr>
            <a:xfrm flipH="false" flipV="false" rot="0">
              <a:off x="0" y="0"/>
              <a:ext cx="85348" cy="229996"/>
            </a:xfrm>
            <a:custGeom>
              <a:avLst/>
              <a:gdLst/>
              <a:ahLst/>
              <a:cxnLst/>
              <a:rect r="r" b="b" t="t" l="l"/>
              <a:pathLst>
                <a:path h="229996" w="85348">
                  <a:moveTo>
                    <a:pt x="19305" y="1016"/>
                  </a:moveTo>
                  <a:lnTo>
                    <a:pt x="85221" y="0"/>
                  </a:lnTo>
                  <a:lnTo>
                    <a:pt x="85348" y="7620"/>
                  </a:lnTo>
                  <a:lnTo>
                    <a:pt x="26417" y="8509"/>
                  </a:lnTo>
                  <a:lnTo>
                    <a:pt x="26798" y="37592"/>
                  </a:lnTo>
                  <a:lnTo>
                    <a:pt x="19813" y="37719"/>
                  </a:lnTo>
                  <a:lnTo>
                    <a:pt x="19305" y="1016"/>
                  </a:lnTo>
                  <a:close/>
                  <a:moveTo>
                    <a:pt x="19432" y="68580"/>
                  </a:moveTo>
                  <a:cubicBezTo>
                    <a:pt x="19305" y="61341"/>
                    <a:pt x="21464" y="55499"/>
                    <a:pt x="25909" y="51181"/>
                  </a:cubicBezTo>
                  <a:cubicBezTo>
                    <a:pt x="30355" y="46863"/>
                    <a:pt x="36451" y="44704"/>
                    <a:pt x="44325" y="44577"/>
                  </a:cubicBezTo>
                  <a:cubicBezTo>
                    <a:pt x="52200" y="44450"/>
                    <a:pt x="58677" y="46355"/>
                    <a:pt x="63376" y="50165"/>
                  </a:cubicBezTo>
                  <a:cubicBezTo>
                    <a:pt x="68075" y="53975"/>
                    <a:pt x="70489" y="59309"/>
                    <a:pt x="70616" y="65913"/>
                  </a:cubicBezTo>
                  <a:cubicBezTo>
                    <a:pt x="70743" y="72136"/>
                    <a:pt x="68710" y="77089"/>
                    <a:pt x="64773" y="80645"/>
                  </a:cubicBezTo>
                  <a:cubicBezTo>
                    <a:pt x="60836" y="84201"/>
                    <a:pt x="55375" y="86233"/>
                    <a:pt x="48770" y="86233"/>
                  </a:cubicBezTo>
                  <a:lnTo>
                    <a:pt x="44071" y="86360"/>
                  </a:lnTo>
                  <a:lnTo>
                    <a:pt x="43563" y="52324"/>
                  </a:lnTo>
                  <a:cubicBezTo>
                    <a:pt x="37721" y="52578"/>
                    <a:pt x="33403" y="54102"/>
                    <a:pt x="30482" y="56896"/>
                  </a:cubicBezTo>
                  <a:cubicBezTo>
                    <a:pt x="27560" y="59690"/>
                    <a:pt x="26036" y="63627"/>
                    <a:pt x="26163" y="68707"/>
                  </a:cubicBezTo>
                  <a:cubicBezTo>
                    <a:pt x="26290" y="74041"/>
                    <a:pt x="27433" y="79248"/>
                    <a:pt x="29719" y="84455"/>
                  </a:cubicBezTo>
                  <a:lnTo>
                    <a:pt x="22988" y="84582"/>
                  </a:lnTo>
                  <a:cubicBezTo>
                    <a:pt x="21845" y="81915"/>
                    <a:pt x="20956" y="79502"/>
                    <a:pt x="20448" y="77089"/>
                  </a:cubicBezTo>
                  <a:cubicBezTo>
                    <a:pt x="19940" y="74676"/>
                    <a:pt x="19686" y="71882"/>
                    <a:pt x="19559" y="68580"/>
                  </a:cubicBezTo>
                  <a:close/>
                  <a:moveTo>
                    <a:pt x="64519" y="65913"/>
                  </a:moveTo>
                  <a:cubicBezTo>
                    <a:pt x="64519" y="61976"/>
                    <a:pt x="63122" y="58801"/>
                    <a:pt x="60455" y="56515"/>
                  </a:cubicBezTo>
                  <a:cubicBezTo>
                    <a:pt x="57788" y="54229"/>
                    <a:pt x="54232" y="52832"/>
                    <a:pt x="49659" y="52451"/>
                  </a:cubicBezTo>
                  <a:lnTo>
                    <a:pt x="50040" y="78232"/>
                  </a:lnTo>
                  <a:cubicBezTo>
                    <a:pt x="54740" y="78105"/>
                    <a:pt x="58296" y="77089"/>
                    <a:pt x="60836" y="74930"/>
                  </a:cubicBezTo>
                  <a:cubicBezTo>
                    <a:pt x="63376" y="72771"/>
                    <a:pt x="64519" y="69723"/>
                    <a:pt x="64519" y="65913"/>
                  </a:cubicBezTo>
                  <a:close/>
                  <a:moveTo>
                    <a:pt x="71632" y="121284"/>
                  </a:moveTo>
                  <a:cubicBezTo>
                    <a:pt x="71632" y="123443"/>
                    <a:pt x="71505" y="125475"/>
                    <a:pt x="71124" y="127253"/>
                  </a:cubicBezTo>
                  <a:lnTo>
                    <a:pt x="64138" y="126364"/>
                  </a:lnTo>
                  <a:cubicBezTo>
                    <a:pt x="64519" y="124332"/>
                    <a:pt x="64773" y="122554"/>
                    <a:pt x="64773" y="120903"/>
                  </a:cubicBezTo>
                  <a:cubicBezTo>
                    <a:pt x="64773" y="116966"/>
                    <a:pt x="62995" y="113537"/>
                    <a:pt x="59693" y="110743"/>
                  </a:cubicBezTo>
                  <a:cubicBezTo>
                    <a:pt x="56391" y="107949"/>
                    <a:pt x="52327" y="106552"/>
                    <a:pt x="47500" y="106679"/>
                  </a:cubicBezTo>
                  <a:lnTo>
                    <a:pt x="20956" y="107060"/>
                  </a:lnTo>
                  <a:lnTo>
                    <a:pt x="20829" y="99568"/>
                  </a:lnTo>
                  <a:lnTo>
                    <a:pt x="70235" y="98806"/>
                  </a:lnTo>
                  <a:lnTo>
                    <a:pt x="70362" y="105028"/>
                  </a:lnTo>
                  <a:lnTo>
                    <a:pt x="61217" y="106044"/>
                  </a:lnTo>
                  <a:lnTo>
                    <a:pt x="61217" y="106425"/>
                  </a:lnTo>
                  <a:cubicBezTo>
                    <a:pt x="64519" y="108203"/>
                    <a:pt x="66932" y="110362"/>
                    <a:pt x="68710" y="112902"/>
                  </a:cubicBezTo>
                  <a:cubicBezTo>
                    <a:pt x="70489" y="115442"/>
                    <a:pt x="71378" y="118236"/>
                    <a:pt x="71505" y="121411"/>
                  </a:cubicBezTo>
                  <a:close/>
                  <a:moveTo>
                    <a:pt x="46738" y="179450"/>
                  </a:moveTo>
                  <a:cubicBezTo>
                    <a:pt x="38737" y="179577"/>
                    <a:pt x="32387" y="177672"/>
                    <a:pt x="27814" y="173608"/>
                  </a:cubicBezTo>
                  <a:cubicBezTo>
                    <a:pt x="23242" y="169544"/>
                    <a:pt x="20829" y="164083"/>
                    <a:pt x="20829" y="156844"/>
                  </a:cubicBezTo>
                  <a:cubicBezTo>
                    <a:pt x="20702" y="152399"/>
                    <a:pt x="21718" y="148462"/>
                    <a:pt x="23750" y="145033"/>
                  </a:cubicBezTo>
                  <a:cubicBezTo>
                    <a:pt x="25782" y="141604"/>
                    <a:pt x="28703" y="138937"/>
                    <a:pt x="32514" y="137032"/>
                  </a:cubicBezTo>
                  <a:cubicBezTo>
                    <a:pt x="36324" y="135127"/>
                    <a:pt x="40896" y="134111"/>
                    <a:pt x="46103" y="133984"/>
                  </a:cubicBezTo>
                  <a:cubicBezTo>
                    <a:pt x="54105" y="133857"/>
                    <a:pt x="60455" y="135762"/>
                    <a:pt x="65027" y="139699"/>
                  </a:cubicBezTo>
                  <a:cubicBezTo>
                    <a:pt x="69599" y="143636"/>
                    <a:pt x="71886" y="149224"/>
                    <a:pt x="72013" y="156336"/>
                  </a:cubicBezTo>
                  <a:cubicBezTo>
                    <a:pt x="72140" y="163194"/>
                    <a:pt x="69853" y="168782"/>
                    <a:pt x="65408" y="172846"/>
                  </a:cubicBezTo>
                  <a:cubicBezTo>
                    <a:pt x="60963" y="176910"/>
                    <a:pt x="54740" y="179069"/>
                    <a:pt x="46865" y="179196"/>
                  </a:cubicBezTo>
                  <a:close/>
                  <a:moveTo>
                    <a:pt x="46357" y="141604"/>
                  </a:moveTo>
                  <a:cubicBezTo>
                    <a:pt x="40007" y="141731"/>
                    <a:pt x="35308" y="143001"/>
                    <a:pt x="32006" y="145541"/>
                  </a:cubicBezTo>
                  <a:cubicBezTo>
                    <a:pt x="28703" y="148081"/>
                    <a:pt x="27179" y="151891"/>
                    <a:pt x="27179" y="156717"/>
                  </a:cubicBezTo>
                  <a:cubicBezTo>
                    <a:pt x="27179" y="161543"/>
                    <a:pt x="28957" y="165353"/>
                    <a:pt x="32260" y="167766"/>
                  </a:cubicBezTo>
                  <a:cubicBezTo>
                    <a:pt x="35562" y="170179"/>
                    <a:pt x="40388" y="171449"/>
                    <a:pt x="46738" y="171322"/>
                  </a:cubicBezTo>
                  <a:cubicBezTo>
                    <a:pt x="53089" y="171195"/>
                    <a:pt x="57788" y="169925"/>
                    <a:pt x="60963" y="167258"/>
                  </a:cubicBezTo>
                  <a:cubicBezTo>
                    <a:pt x="64138" y="164591"/>
                    <a:pt x="65789" y="160908"/>
                    <a:pt x="65662" y="155955"/>
                  </a:cubicBezTo>
                  <a:cubicBezTo>
                    <a:pt x="65535" y="151002"/>
                    <a:pt x="63884" y="147446"/>
                    <a:pt x="60709" y="144906"/>
                  </a:cubicBezTo>
                  <a:cubicBezTo>
                    <a:pt x="57534" y="142366"/>
                    <a:pt x="52708" y="141223"/>
                    <a:pt x="46230" y="141350"/>
                  </a:cubicBezTo>
                  <a:close/>
                  <a:moveTo>
                    <a:pt x="71505" y="183895"/>
                  </a:moveTo>
                  <a:lnTo>
                    <a:pt x="71632" y="191896"/>
                  </a:lnTo>
                  <a:lnTo>
                    <a:pt x="43690" y="203072"/>
                  </a:lnTo>
                  <a:cubicBezTo>
                    <a:pt x="37340" y="205485"/>
                    <a:pt x="32641" y="207136"/>
                    <a:pt x="29846" y="207644"/>
                  </a:cubicBezTo>
                  <a:lnTo>
                    <a:pt x="29846" y="208025"/>
                  </a:lnTo>
                  <a:cubicBezTo>
                    <a:pt x="31371" y="208406"/>
                    <a:pt x="34038" y="209168"/>
                    <a:pt x="37721" y="210311"/>
                  </a:cubicBezTo>
                  <a:cubicBezTo>
                    <a:pt x="41404" y="211454"/>
                    <a:pt x="52962" y="215391"/>
                    <a:pt x="72140" y="221995"/>
                  </a:cubicBezTo>
                  <a:lnTo>
                    <a:pt x="72267" y="229996"/>
                  </a:lnTo>
                  <a:lnTo>
                    <a:pt x="15749" y="209549"/>
                  </a:lnTo>
                  <a:cubicBezTo>
                    <a:pt x="10161" y="207517"/>
                    <a:pt x="6223" y="205104"/>
                    <a:pt x="3810" y="202310"/>
                  </a:cubicBezTo>
                  <a:cubicBezTo>
                    <a:pt x="1397" y="199516"/>
                    <a:pt x="0" y="196849"/>
                    <a:pt x="0" y="192785"/>
                  </a:cubicBezTo>
                  <a:cubicBezTo>
                    <a:pt x="0" y="190499"/>
                    <a:pt x="127" y="188213"/>
                    <a:pt x="635" y="186054"/>
                  </a:cubicBezTo>
                  <a:lnTo>
                    <a:pt x="6604" y="185927"/>
                  </a:lnTo>
                  <a:cubicBezTo>
                    <a:pt x="6223" y="187578"/>
                    <a:pt x="6096" y="189483"/>
                    <a:pt x="6096" y="191515"/>
                  </a:cubicBezTo>
                  <a:cubicBezTo>
                    <a:pt x="6223" y="196595"/>
                    <a:pt x="9144" y="200278"/>
                    <a:pt x="14860" y="202437"/>
                  </a:cubicBezTo>
                  <a:lnTo>
                    <a:pt x="21972" y="205104"/>
                  </a:lnTo>
                  <a:lnTo>
                    <a:pt x="71378" y="1844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3" id="153"/>
          <p:cNvGrpSpPr/>
          <p:nvPr/>
        </p:nvGrpSpPr>
        <p:grpSpPr>
          <a:xfrm rot="-5362200">
            <a:off x="15087990" y="11825608"/>
            <a:ext cx="1401396" cy="1156482"/>
            <a:chOff x="0" y="0"/>
            <a:chExt cx="685127" cy="565391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0" y="0"/>
              <a:ext cx="685165" cy="565404"/>
            </a:xfrm>
            <a:custGeom>
              <a:avLst/>
              <a:gdLst/>
              <a:ahLst/>
              <a:cxnLst/>
              <a:rect r="r" b="b" t="t" l="l"/>
              <a:pathLst>
                <a:path h="565404" w="685165">
                  <a:moveTo>
                    <a:pt x="685165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685165" y="565404"/>
                  </a:lnTo>
                  <a:lnTo>
                    <a:pt x="685165" y="0"/>
                  </a:lnTo>
                  <a:close/>
                </a:path>
              </a:pathLst>
            </a:custGeom>
            <a:blipFill>
              <a:blip r:embed="rId87">
                <a:alphaModFix amt="70200"/>
              </a:blip>
              <a:stretch>
                <a:fillRect l="0" t="0" r="5" b="2"/>
              </a:stretch>
            </a:blipFill>
          </p:spPr>
        </p:sp>
      </p:grpSp>
      <p:grpSp>
        <p:nvGrpSpPr>
          <p:cNvPr name="Group 155" id="155"/>
          <p:cNvGrpSpPr/>
          <p:nvPr/>
        </p:nvGrpSpPr>
        <p:grpSpPr>
          <a:xfrm rot="0">
            <a:off x="15651359" y="12053766"/>
            <a:ext cx="189790" cy="562252"/>
            <a:chOff x="0" y="0"/>
            <a:chExt cx="69583" cy="206159"/>
          </a:xfrm>
        </p:grpSpPr>
        <p:sp>
          <p:nvSpPr>
            <p:cNvPr name="Freeform 156" id="156"/>
            <p:cNvSpPr/>
            <p:nvPr/>
          </p:nvSpPr>
          <p:spPr>
            <a:xfrm flipH="false" flipV="false" rot="0">
              <a:off x="0" y="0"/>
              <a:ext cx="69593" cy="206124"/>
            </a:xfrm>
            <a:custGeom>
              <a:avLst/>
              <a:gdLst/>
              <a:ahLst/>
              <a:cxnLst/>
              <a:rect r="r" b="b" t="t" l="l"/>
              <a:pathLst>
                <a:path h="206124" w="69593">
                  <a:moveTo>
                    <a:pt x="39749" y="198250"/>
                  </a:moveTo>
                  <a:lnTo>
                    <a:pt x="67180" y="198504"/>
                  </a:lnTo>
                  <a:lnTo>
                    <a:pt x="67053" y="206124"/>
                  </a:lnTo>
                  <a:lnTo>
                    <a:pt x="1143" y="205362"/>
                  </a:lnTo>
                  <a:lnTo>
                    <a:pt x="1397" y="187328"/>
                  </a:lnTo>
                  <a:cubicBezTo>
                    <a:pt x="1524" y="179200"/>
                    <a:pt x="3048" y="173231"/>
                    <a:pt x="6223" y="169421"/>
                  </a:cubicBezTo>
                  <a:cubicBezTo>
                    <a:pt x="9398" y="165611"/>
                    <a:pt x="14096" y="163706"/>
                    <a:pt x="20319" y="163833"/>
                  </a:cubicBezTo>
                  <a:cubicBezTo>
                    <a:pt x="29082" y="163960"/>
                    <a:pt x="34923" y="168405"/>
                    <a:pt x="37844" y="177295"/>
                  </a:cubicBezTo>
                  <a:lnTo>
                    <a:pt x="67688" y="159769"/>
                  </a:lnTo>
                  <a:lnTo>
                    <a:pt x="67561" y="168786"/>
                  </a:lnTo>
                  <a:lnTo>
                    <a:pt x="40003" y="184407"/>
                  </a:lnTo>
                  <a:lnTo>
                    <a:pt x="39876" y="198123"/>
                  </a:lnTo>
                  <a:close/>
                  <a:moveTo>
                    <a:pt x="33272" y="197996"/>
                  </a:moveTo>
                  <a:lnTo>
                    <a:pt x="33399" y="187455"/>
                  </a:lnTo>
                  <a:cubicBezTo>
                    <a:pt x="33399" y="181994"/>
                    <a:pt x="32383" y="178057"/>
                    <a:pt x="30352" y="175517"/>
                  </a:cubicBezTo>
                  <a:cubicBezTo>
                    <a:pt x="28320" y="172977"/>
                    <a:pt x="25018" y="171707"/>
                    <a:pt x="20700" y="171580"/>
                  </a:cubicBezTo>
                  <a:cubicBezTo>
                    <a:pt x="16382" y="171453"/>
                    <a:pt x="13207" y="172723"/>
                    <a:pt x="11302" y="175390"/>
                  </a:cubicBezTo>
                  <a:cubicBezTo>
                    <a:pt x="9398" y="178057"/>
                    <a:pt x="8382" y="181994"/>
                    <a:pt x="8255" y="187709"/>
                  </a:cubicBezTo>
                  <a:lnTo>
                    <a:pt x="8128" y="197615"/>
                  </a:lnTo>
                  <a:lnTo>
                    <a:pt x="33272" y="197869"/>
                  </a:lnTo>
                  <a:close/>
                  <a:moveTo>
                    <a:pt x="67815" y="142496"/>
                  </a:moveTo>
                  <a:lnTo>
                    <a:pt x="67688" y="149990"/>
                  </a:lnTo>
                  <a:lnTo>
                    <a:pt x="18287" y="149482"/>
                  </a:lnTo>
                  <a:lnTo>
                    <a:pt x="18414" y="141988"/>
                  </a:lnTo>
                  <a:lnTo>
                    <a:pt x="67815" y="142496"/>
                  </a:lnTo>
                  <a:close/>
                  <a:moveTo>
                    <a:pt x="4953" y="149863"/>
                  </a:moveTo>
                  <a:cubicBezTo>
                    <a:pt x="3302" y="149863"/>
                    <a:pt x="2032" y="149354"/>
                    <a:pt x="1143" y="148592"/>
                  </a:cubicBezTo>
                  <a:cubicBezTo>
                    <a:pt x="254" y="147830"/>
                    <a:pt x="0" y="146941"/>
                    <a:pt x="0" y="145798"/>
                  </a:cubicBezTo>
                  <a:cubicBezTo>
                    <a:pt x="0" y="144655"/>
                    <a:pt x="381" y="143512"/>
                    <a:pt x="1270" y="142750"/>
                  </a:cubicBezTo>
                  <a:cubicBezTo>
                    <a:pt x="2159" y="141988"/>
                    <a:pt x="3302" y="141480"/>
                    <a:pt x="5080" y="141480"/>
                  </a:cubicBezTo>
                  <a:cubicBezTo>
                    <a:pt x="6858" y="141480"/>
                    <a:pt x="8001" y="141988"/>
                    <a:pt x="8890" y="142877"/>
                  </a:cubicBezTo>
                  <a:cubicBezTo>
                    <a:pt x="9779" y="143766"/>
                    <a:pt x="10160" y="144782"/>
                    <a:pt x="10033" y="146052"/>
                  </a:cubicBezTo>
                  <a:cubicBezTo>
                    <a:pt x="9906" y="147322"/>
                    <a:pt x="9652" y="148338"/>
                    <a:pt x="8763" y="149228"/>
                  </a:cubicBezTo>
                  <a:cubicBezTo>
                    <a:pt x="7874" y="150117"/>
                    <a:pt x="6731" y="150498"/>
                    <a:pt x="4953" y="150498"/>
                  </a:cubicBezTo>
                  <a:close/>
                  <a:moveTo>
                    <a:pt x="68069" y="116207"/>
                  </a:moveTo>
                  <a:lnTo>
                    <a:pt x="18414" y="134368"/>
                  </a:lnTo>
                  <a:lnTo>
                    <a:pt x="18541" y="126367"/>
                  </a:lnTo>
                  <a:lnTo>
                    <a:pt x="48004" y="116080"/>
                  </a:lnTo>
                  <a:cubicBezTo>
                    <a:pt x="54861" y="113794"/>
                    <a:pt x="59306" y="112397"/>
                    <a:pt x="61338" y="112016"/>
                  </a:cubicBezTo>
                  <a:lnTo>
                    <a:pt x="61338" y="111635"/>
                  </a:lnTo>
                  <a:cubicBezTo>
                    <a:pt x="59687" y="111254"/>
                    <a:pt x="56512" y="110238"/>
                    <a:pt x="51433" y="108333"/>
                  </a:cubicBezTo>
                  <a:cubicBezTo>
                    <a:pt x="46353" y="106428"/>
                    <a:pt x="35558" y="102491"/>
                    <a:pt x="18795" y="96141"/>
                  </a:cubicBezTo>
                  <a:lnTo>
                    <a:pt x="18922" y="88139"/>
                  </a:lnTo>
                  <a:lnTo>
                    <a:pt x="68196" y="107444"/>
                  </a:lnTo>
                  <a:lnTo>
                    <a:pt x="68069" y="116207"/>
                  </a:lnTo>
                  <a:close/>
                  <a:moveTo>
                    <a:pt x="69593" y="59945"/>
                  </a:moveTo>
                  <a:cubicBezTo>
                    <a:pt x="69466" y="67184"/>
                    <a:pt x="67180" y="73026"/>
                    <a:pt x="62735" y="77217"/>
                  </a:cubicBezTo>
                  <a:cubicBezTo>
                    <a:pt x="58290" y="81408"/>
                    <a:pt x="52068" y="83440"/>
                    <a:pt x="44194" y="83313"/>
                  </a:cubicBezTo>
                  <a:cubicBezTo>
                    <a:pt x="36320" y="83186"/>
                    <a:pt x="29971" y="81154"/>
                    <a:pt x="25272" y="77217"/>
                  </a:cubicBezTo>
                  <a:cubicBezTo>
                    <a:pt x="20573" y="73280"/>
                    <a:pt x="18287" y="67946"/>
                    <a:pt x="18414" y="61342"/>
                  </a:cubicBezTo>
                  <a:cubicBezTo>
                    <a:pt x="18541" y="55119"/>
                    <a:pt x="20573" y="50293"/>
                    <a:pt x="24637" y="46737"/>
                  </a:cubicBezTo>
                  <a:cubicBezTo>
                    <a:pt x="28701" y="43181"/>
                    <a:pt x="34161" y="41403"/>
                    <a:pt x="40765" y="41530"/>
                  </a:cubicBezTo>
                  <a:lnTo>
                    <a:pt x="45464" y="41530"/>
                  </a:lnTo>
                  <a:lnTo>
                    <a:pt x="45083" y="75566"/>
                  </a:lnTo>
                  <a:cubicBezTo>
                    <a:pt x="50925" y="75439"/>
                    <a:pt x="55242" y="74042"/>
                    <a:pt x="58290" y="71375"/>
                  </a:cubicBezTo>
                  <a:cubicBezTo>
                    <a:pt x="61338" y="68708"/>
                    <a:pt x="62862" y="64771"/>
                    <a:pt x="62862" y="59691"/>
                  </a:cubicBezTo>
                  <a:cubicBezTo>
                    <a:pt x="62862" y="54357"/>
                    <a:pt x="61846" y="49150"/>
                    <a:pt x="59687" y="43943"/>
                  </a:cubicBezTo>
                  <a:lnTo>
                    <a:pt x="66418" y="44070"/>
                  </a:lnTo>
                  <a:cubicBezTo>
                    <a:pt x="67561" y="46737"/>
                    <a:pt x="68323" y="49277"/>
                    <a:pt x="68831" y="51563"/>
                  </a:cubicBezTo>
                  <a:cubicBezTo>
                    <a:pt x="69339" y="53849"/>
                    <a:pt x="69466" y="56770"/>
                    <a:pt x="69466" y="60072"/>
                  </a:cubicBezTo>
                  <a:close/>
                  <a:moveTo>
                    <a:pt x="24510" y="61596"/>
                  </a:moveTo>
                  <a:cubicBezTo>
                    <a:pt x="24510" y="65533"/>
                    <a:pt x="25780" y="68708"/>
                    <a:pt x="28320" y="71121"/>
                  </a:cubicBezTo>
                  <a:cubicBezTo>
                    <a:pt x="30860" y="73534"/>
                    <a:pt x="34415" y="74931"/>
                    <a:pt x="38987" y="75439"/>
                  </a:cubicBezTo>
                  <a:lnTo>
                    <a:pt x="39368" y="49404"/>
                  </a:lnTo>
                  <a:cubicBezTo>
                    <a:pt x="34669" y="49404"/>
                    <a:pt x="30987" y="50420"/>
                    <a:pt x="28447" y="52452"/>
                  </a:cubicBezTo>
                  <a:cubicBezTo>
                    <a:pt x="25907" y="54484"/>
                    <a:pt x="24637" y="57532"/>
                    <a:pt x="24637" y="61469"/>
                  </a:cubicBezTo>
                  <a:close/>
                  <a:moveTo>
                    <a:pt x="18922" y="5842"/>
                  </a:moveTo>
                  <a:cubicBezTo>
                    <a:pt x="18922" y="3683"/>
                    <a:pt x="19176" y="1651"/>
                    <a:pt x="19557" y="0"/>
                  </a:cubicBezTo>
                  <a:lnTo>
                    <a:pt x="26542" y="1143"/>
                  </a:lnTo>
                  <a:cubicBezTo>
                    <a:pt x="26034" y="3175"/>
                    <a:pt x="25780" y="4953"/>
                    <a:pt x="25780" y="6604"/>
                  </a:cubicBezTo>
                  <a:cubicBezTo>
                    <a:pt x="25780" y="10541"/>
                    <a:pt x="27304" y="13970"/>
                    <a:pt x="30479" y="16891"/>
                  </a:cubicBezTo>
                  <a:cubicBezTo>
                    <a:pt x="33653" y="19812"/>
                    <a:pt x="37717" y="21209"/>
                    <a:pt x="42543" y="21336"/>
                  </a:cubicBezTo>
                  <a:lnTo>
                    <a:pt x="69085" y="21590"/>
                  </a:lnTo>
                  <a:lnTo>
                    <a:pt x="68958" y="29083"/>
                  </a:lnTo>
                  <a:lnTo>
                    <a:pt x="19557" y="28575"/>
                  </a:lnTo>
                  <a:lnTo>
                    <a:pt x="19684" y="22352"/>
                  </a:lnTo>
                  <a:lnTo>
                    <a:pt x="28828" y="21590"/>
                  </a:lnTo>
                  <a:lnTo>
                    <a:pt x="28828" y="21209"/>
                  </a:lnTo>
                  <a:cubicBezTo>
                    <a:pt x="25653" y="19304"/>
                    <a:pt x="23240" y="17145"/>
                    <a:pt x="21462" y="14478"/>
                  </a:cubicBezTo>
                  <a:cubicBezTo>
                    <a:pt x="19684" y="11811"/>
                    <a:pt x="18922" y="9017"/>
                    <a:pt x="18922" y="596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7" id="157"/>
          <p:cNvGrpSpPr/>
          <p:nvPr/>
        </p:nvGrpSpPr>
        <p:grpSpPr>
          <a:xfrm rot="1391100">
            <a:off x="20916692" y="9701914"/>
            <a:ext cx="1401396" cy="1156482"/>
            <a:chOff x="0" y="0"/>
            <a:chExt cx="685127" cy="565391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0" y="0"/>
              <a:ext cx="685165" cy="565404"/>
            </a:xfrm>
            <a:custGeom>
              <a:avLst/>
              <a:gdLst/>
              <a:ahLst/>
              <a:cxnLst/>
              <a:rect r="r" b="b" t="t" l="l"/>
              <a:pathLst>
                <a:path h="565404" w="685165">
                  <a:moveTo>
                    <a:pt x="0" y="0"/>
                  </a:moveTo>
                  <a:lnTo>
                    <a:pt x="0" y="565404"/>
                  </a:lnTo>
                  <a:lnTo>
                    <a:pt x="685165" y="565404"/>
                  </a:lnTo>
                  <a:lnTo>
                    <a:pt x="685165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8">
                <a:alphaModFix amt="70200"/>
              </a:blip>
              <a:stretch>
                <a:fillRect l="0" t="0" r="5" b="2"/>
              </a:stretch>
            </a:blipFill>
          </p:spPr>
        </p:sp>
      </p:grpSp>
      <p:grpSp>
        <p:nvGrpSpPr>
          <p:cNvPr name="Group 159" id="159"/>
          <p:cNvGrpSpPr/>
          <p:nvPr/>
        </p:nvGrpSpPr>
        <p:grpSpPr>
          <a:xfrm rot="0">
            <a:off x="21272919" y="10049594"/>
            <a:ext cx="537210" cy="377813"/>
            <a:chOff x="0" y="0"/>
            <a:chExt cx="196977" cy="138532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0" y="0"/>
              <a:ext cx="197337" cy="138556"/>
            </a:xfrm>
            <a:custGeom>
              <a:avLst/>
              <a:gdLst/>
              <a:ahLst/>
              <a:cxnLst/>
              <a:rect r="r" b="b" t="t" l="l"/>
              <a:pathLst>
                <a:path h="138556" w="197337">
                  <a:moveTo>
                    <a:pt x="26797" y="72008"/>
                  </a:moveTo>
                  <a:lnTo>
                    <a:pt x="29210" y="9525"/>
                  </a:lnTo>
                  <a:lnTo>
                    <a:pt x="28956" y="9398"/>
                  </a:lnTo>
                  <a:cubicBezTo>
                    <a:pt x="27559" y="13843"/>
                    <a:pt x="25527" y="18923"/>
                    <a:pt x="22987" y="24765"/>
                  </a:cubicBezTo>
                  <a:lnTo>
                    <a:pt x="6477" y="63372"/>
                  </a:lnTo>
                  <a:lnTo>
                    <a:pt x="0" y="60578"/>
                  </a:lnTo>
                  <a:lnTo>
                    <a:pt x="25908" y="0"/>
                  </a:lnTo>
                  <a:lnTo>
                    <a:pt x="36575" y="4572"/>
                  </a:lnTo>
                  <a:lnTo>
                    <a:pt x="34289" y="62737"/>
                  </a:lnTo>
                  <a:lnTo>
                    <a:pt x="34670" y="62864"/>
                  </a:lnTo>
                  <a:lnTo>
                    <a:pt x="75437" y="21209"/>
                  </a:lnTo>
                  <a:lnTo>
                    <a:pt x="85978" y="25654"/>
                  </a:lnTo>
                  <a:lnTo>
                    <a:pt x="59943" y="86232"/>
                  </a:lnTo>
                  <a:lnTo>
                    <a:pt x="52958" y="83184"/>
                  </a:lnTo>
                  <a:lnTo>
                    <a:pt x="69595" y="44196"/>
                  </a:lnTo>
                  <a:cubicBezTo>
                    <a:pt x="71500" y="39751"/>
                    <a:pt x="73786" y="34925"/>
                    <a:pt x="76453" y="29845"/>
                  </a:cubicBezTo>
                  <a:lnTo>
                    <a:pt x="76199" y="29718"/>
                  </a:lnTo>
                  <a:lnTo>
                    <a:pt x="32512" y="74421"/>
                  </a:lnTo>
                  <a:lnTo>
                    <a:pt x="26797" y="72008"/>
                  </a:lnTo>
                  <a:close/>
                  <a:moveTo>
                    <a:pt x="103503" y="104901"/>
                  </a:moveTo>
                  <a:lnTo>
                    <a:pt x="104900" y="97916"/>
                  </a:lnTo>
                  <a:lnTo>
                    <a:pt x="104519" y="97789"/>
                  </a:lnTo>
                  <a:cubicBezTo>
                    <a:pt x="101090" y="99694"/>
                    <a:pt x="97915" y="100583"/>
                    <a:pt x="95249" y="100710"/>
                  </a:cubicBezTo>
                  <a:cubicBezTo>
                    <a:pt x="92582" y="100837"/>
                    <a:pt x="89534" y="100075"/>
                    <a:pt x="86232" y="98551"/>
                  </a:cubicBezTo>
                  <a:cubicBezTo>
                    <a:pt x="81787" y="96646"/>
                    <a:pt x="78739" y="93979"/>
                    <a:pt x="77088" y="90550"/>
                  </a:cubicBezTo>
                  <a:cubicBezTo>
                    <a:pt x="75437" y="87121"/>
                    <a:pt x="75691" y="83311"/>
                    <a:pt x="77469" y="78993"/>
                  </a:cubicBezTo>
                  <a:cubicBezTo>
                    <a:pt x="81406" y="69849"/>
                    <a:pt x="90804" y="68198"/>
                    <a:pt x="105662" y="74040"/>
                  </a:cubicBezTo>
                  <a:lnTo>
                    <a:pt x="113536" y="77088"/>
                  </a:lnTo>
                  <a:lnTo>
                    <a:pt x="114806" y="74294"/>
                  </a:lnTo>
                  <a:cubicBezTo>
                    <a:pt x="116330" y="70738"/>
                    <a:pt x="116711" y="67817"/>
                    <a:pt x="115949" y="65404"/>
                  </a:cubicBezTo>
                  <a:cubicBezTo>
                    <a:pt x="115187" y="62991"/>
                    <a:pt x="113028" y="61213"/>
                    <a:pt x="109726" y="59689"/>
                  </a:cubicBezTo>
                  <a:cubicBezTo>
                    <a:pt x="105916" y="58038"/>
                    <a:pt x="101217" y="57403"/>
                    <a:pt x="95376" y="57657"/>
                  </a:cubicBezTo>
                  <a:lnTo>
                    <a:pt x="95503" y="51434"/>
                  </a:lnTo>
                  <a:cubicBezTo>
                    <a:pt x="98296" y="51180"/>
                    <a:pt x="101090" y="51307"/>
                    <a:pt x="104138" y="51688"/>
                  </a:cubicBezTo>
                  <a:cubicBezTo>
                    <a:pt x="107186" y="52069"/>
                    <a:pt x="109980" y="52958"/>
                    <a:pt x="112647" y="54101"/>
                  </a:cubicBezTo>
                  <a:cubicBezTo>
                    <a:pt x="118108" y="56387"/>
                    <a:pt x="121537" y="59308"/>
                    <a:pt x="123188" y="62864"/>
                  </a:cubicBezTo>
                  <a:cubicBezTo>
                    <a:pt x="124839" y="66420"/>
                    <a:pt x="124458" y="70738"/>
                    <a:pt x="122172" y="76072"/>
                  </a:cubicBezTo>
                  <a:lnTo>
                    <a:pt x="108583" y="107060"/>
                  </a:lnTo>
                  <a:lnTo>
                    <a:pt x="103503" y="104901"/>
                  </a:lnTo>
                  <a:close/>
                  <a:moveTo>
                    <a:pt x="90042" y="93344"/>
                  </a:moveTo>
                  <a:cubicBezTo>
                    <a:pt x="94360" y="95122"/>
                    <a:pt x="98169" y="95503"/>
                    <a:pt x="101598" y="94106"/>
                  </a:cubicBezTo>
                  <a:cubicBezTo>
                    <a:pt x="105027" y="92709"/>
                    <a:pt x="107694" y="90042"/>
                    <a:pt x="109472" y="85851"/>
                  </a:cubicBezTo>
                  <a:lnTo>
                    <a:pt x="111250" y="81787"/>
                  </a:lnTo>
                  <a:lnTo>
                    <a:pt x="104265" y="79120"/>
                  </a:lnTo>
                  <a:cubicBezTo>
                    <a:pt x="98677" y="76961"/>
                    <a:pt x="94360" y="76072"/>
                    <a:pt x="91312" y="76580"/>
                  </a:cubicBezTo>
                  <a:cubicBezTo>
                    <a:pt x="88264" y="77088"/>
                    <a:pt x="85978" y="78866"/>
                    <a:pt x="84708" y="82041"/>
                  </a:cubicBezTo>
                  <a:cubicBezTo>
                    <a:pt x="83692" y="84581"/>
                    <a:pt x="83565" y="86740"/>
                    <a:pt x="84581" y="88645"/>
                  </a:cubicBezTo>
                  <a:cubicBezTo>
                    <a:pt x="85597" y="90550"/>
                    <a:pt x="87375" y="92074"/>
                    <a:pt x="90042" y="93344"/>
                  </a:cubicBezTo>
                  <a:close/>
                  <a:moveTo>
                    <a:pt x="129538" y="116077"/>
                  </a:moveTo>
                  <a:lnTo>
                    <a:pt x="122680" y="113156"/>
                  </a:lnTo>
                  <a:lnTo>
                    <a:pt x="142111" y="67690"/>
                  </a:lnTo>
                  <a:lnTo>
                    <a:pt x="148969" y="70611"/>
                  </a:lnTo>
                  <a:lnTo>
                    <a:pt x="129538" y="116077"/>
                  </a:lnTo>
                  <a:close/>
                  <a:moveTo>
                    <a:pt x="146810" y="55117"/>
                  </a:moveTo>
                  <a:cubicBezTo>
                    <a:pt x="147445" y="53593"/>
                    <a:pt x="148334" y="52577"/>
                    <a:pt x="149477" y="52196"/>
                  </a:cubicBezTo>
                  <a:cubicBezTo>
                    <a:pt x="150620" y="51815"/>
                    <a:pt x="151636" y="51815"/>
                    <a:pt x="152906" y="52323"/>
                  </a:cubicBezTo>
                  <a:cubicBezTo>
                    <a:pt x="154176" y="52831"/>
                    <a:pt x="154811" y="53593"/>
                    <a:pt x="155319" y="54609"/>
                  </a:cubicBezTo>
                  <a:cubicBezTo>
                    <a:pt x="155827" y="55625"/>
                    <a:pt x="155700" y="57022"/>
                    <a:pt x="155065" y="58546"/>
                  </a:cubicBezTo>
                  <a:cubicBezTo>
                    <a:pt x="154430" y="60070"/>
                    <a:pt x="153541" y="61086"/>
                    <a:pt x="152398" y="61467"/>
                  </a:cubicBezTo>
                  <a:cubicBezTo>
                    <a:pt x="151255" y="61848"/>
                    <a:pt x="150112" y="61848"/>
                    <a:pt x="149096" y="61340"/>
                  </a:cubicBezTo>
                  <a:cubicBezTo>
                    <a:pt x="148080" y="60832"/>
                    <a:pt x="147191" y="60070"/>
                    <a:pt x="146683" y="58927"/>
                  </a:cubicBezTo>
                  <a:cubicBezTo>
                    <a:pt x="146175" y="57784"/>
                    <a:pt x="146302" y="56514"/>
                    <a:pt x="147064" y="54990"/>
                  </a:cubicBezTo>
                  <a:close/>
                  <a:moveTo>
                    <a:pt x="175384" y="135381"/>
                  </a:moveTo>
                  <a:lnTo>
                    <a:pt x="187957" y="106044"/>
                  </a:lnTo>
                  <a:cubicBezTo>
                    <a:pt x="189481" y="102361"/>
                    <a:pt x="189862" y="99186"/>
                    <a:pt x="188973" y="96646"/>
                  </a:cubicBezTo>
                  <a:cubicBezTo>
                    <a:pt x="188084" y="94106"/>
                    <a:pt x="185798" y="92074"/>
                    <a:pt x="182242" y="90550"/>
                  </a:cubicBezTo>
                  <a:cubicBezTo>
                    <a:pt x="177543" y="88518"/>
                    <a:pt x="173479" y="88264"/>
                    <a:pt x="170177" y="89915"/>
                  </a:cubicBezTo>
                  <a:cubicBezTo>
                    <a:pt x="166875" y="91566"/>
                    <a:pt x="163954" y="95249"/>
                    <a:pt x="161415" y="101218"/>
                  </a:cubicBezTo>
                  <a:lnTo>
                    <a:pt x="151255" y="125094"/>
                  </a:lnTo>
                  <a:lnTo>
                    <a:pt x="144397" y="122173"/>
                  </a:lnTo>
                  <a:lnTo>
                    <a:pt x="163827" y="76834"/>
                  </a:lnTo>
                  <a:lnTo>
                    <a:pt x="169415" y="79247"/>
                  </a:lnTo>
                  <a:lnTo>
                    <a:pt x="167891" y="85978"/>
                  </a:lnTo>
                  <a:lnTo>
                    <a:pt x="168272" y="86105"/>
                  </a:lnTo>
                  <a:cubicBezTo>
                    <a:pt x="170685" y="84454"/>
                    <a:pt x="173352" y="83565"/>
                    <a:pt x="176400" y="83438"/>
                  </a:cubicBezTo>
                  <a:cubicBezTo>
                    <a:pt x="179448" y="83311"/>
                    <a:pt x="182623" y="83946"/>
                    <a:pt x="185671" y="85216"/>
                  </a:cubicBezTo>
                  <a:cubicBezTo>
                    <a:pt x="191132" y="87502"/>
                    <a:pt x="194688" y="90677"/>
                    <a:pt x="196339" y="94487"/>
                  </a:cubicBezTo>
                  <a:cubicBezTo>
                    <a:pt x="197990" y="98297"/>
                    <a:pt x="197609" y="103123"/>
                    <a:pt x="195069" y="108965"/>
                  </a:cubicBezTo>
                  <a:lnTo>
                    <a:pt x="182369" y="138556"/>
                  </a:lnTo>
                  <a:lnTo>
                    <a:pt x="175511" y="1356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1" id="161"/>
          <p:cNvGrpSpPr/>
          <p:nvPr/>
        </p:nvGrpSpPr>
        <p:grpSpPr>
          <a:xfrm rot="99600">
            <a:off x="21811064" y="19849806"/>
            <a:ext cx="1374198" cy="1156482"/>
            <a:chOff x="0" y="0"/>
            <a:chExt cx="671830" cy="565391"/>
          </a:xfrm>
        </p:grpSpPr>
        <p:sp>
          <p:nvSpPr>
            <p:cNvPr name="Freeform 162" id="162"/>
            <p:cNvSpPr/>
            <p:nvPr/>
          </p:nvSpPr>
          <p:spPr>
            <a:xfrm flipH="false" flipV="false" rot="0">
              <a:off x="0" y="0"/>
              <a:ext cx="671830" cy="565404"/>
            </a:xfrm>
            <a:custGeom>
              <a:avLst/>
              <a:gdLst/>
              <a:ahLst/>
              <a:cxnLst/>
              <a:rect r="r" b="b" t="t" l="l"/>
              <a:pathLst>
                <a:path h="565404" w="671830">
                  <a:moveTo>
                    <a:pt x="0" y="0"/>
                  </a:moveTo>
                  <a:lnTo>
                    <a:pt x="0" y="565404"/>
                  </a:lnTo>
                  <a:lnTo>
                    <a:pt x="671830" y="565404"/>
                  </a:lnTo>
                  <a:lnTo>
                    <a:pt x="67183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9">
                <a:alphaModFix amt="70200"/>
              </a:blip>
              <a:stretch>
                <a:fillRect l="0" t="0" r="0" b="2"/>
              </a:stretch>
            </a:blipFill>
          </p:spPr>
        </p:sp>
      </p:grpSp>
      <p:grpSp>
        <p:nvGrpSpPr>
          <p:cNvPr name="Group 163" id="163"/>
          <p:cNvGrpSpPr/>
          <p:nvPr/>
        </p:nvGrpSpPr>
        <p:grpSpPr>
          <a:xfrm rot="0">
            <a:off x="22184175" y="20281989"/>
            <a:ext cx="520065" cy="202207"/>
            <a:chOff x="0" y="0"/>
            <a:chExt cx="190690" cy="74143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0" y="0"/>
              <a:ext cx="190534" cy="73791"/>
            </a:xfrm>
            <a:custGeom>
              <a:avLst/>
              <a:gdLst/>
              <a:ahLst/>
              <a:cxnLst/>
              <a:rect r="r" b="b" t="t" l="l"/>
              <a:pathLst>
                <a:path h="73791" w="190534">
                  <a:moveTo>
                    <a:pt x="36704" y="69727"/>
                  </a:moveTo>
                  <a:lnTo>
                    <a:pt x="0" y="68584"/>
                  </a:lnTo>
                  <a:lnTo>
                    <a:pt x="1905" y="2794"/>
                  </a:lnTo>
                  <a:lnTo>
                    <a:pt x="38609" y="3810"/>
                  </a:lnTo>
                  <a:lnTo>
                    <a:pt x="38482" y="10669"/>
                  </a:lnTo>
                  <a:lnTo>
                    <a:pt x="9398" y="9780"/>
                  </a:lnTo>
                  <a:lnTo>
                    <a:pt x="8763" y="30990"/>
                  </a:lnTo>
                  <a:lnTo>
                    <a:pt x="36069" y="31752"/>
                  </a:lnTo>
                  <a:lnTo>
                    <a:pt x="35815" y="38483"/>
                  </a:lnTo>
                  <a:lnTo>
                    <a:pt x="8509" y="37721"/>
                  </a:lnTo>
                  <a:lnTo>
                    <a:pt x="7874" y="61979"/>
                  </a:lnTo>
                  <a:lnTo>
                    <a:pt x="36958" y="62868"/>
                  </a:lnTo>
                  <a:lnTo>
                    <a:pt x="36704" y="69727"/>
                  </a:lnTo>
                  <a:close/>
                  <a:moveTo>
                    <a:pt x="57659" y="70362"/>
                  </a:moveTo>
                  <a:lnTo>
                    <a:pt x="50166" y="70108"/>
                  </a:lnTo>
                  <a:lnTo>
                    <a:pt x="52198" y="0"/>
                  </a:lnTo>
                  <a:lnTo>
                    <a:pt x="59691" y="254"/>
                  </a:lnTo>
                  <a:lnTo>
                    <a:pt x="57659" y="70362"/>
                  </a:lnTo>
                  <a:close/>
                  <a:moveTo>
                    <a:pt x="80901" y="70997"/>
                  </a:moveTo>
                  <a:lnTo>
                    <a:pt x="73408" y="70743"/>
                  </a:lnTo>
                  <a:lnTo>
                    <a:pt x="75440" y="635"/>
                  </a:lnTo>
                  <a:lnTo>
                    <a:pt x="82933" y="889"/>
                  </a:lnTo>
                  <a:lnTo>
                    <a:pt x="80901" y="70997"/>
                  </a:lnTo>
                  <a:close/>
                  <a:moveTo>
                    <a:pt x="117605" y="72902"/>
                  </a:moveTo>
                  <a:cubicBezTo>
                    <a:pt x="110365" y="72648"/>
                    <a:pt x="104650" y="70362"/>
                    <a:pt x="100459" y="65789"/>
                  </a:cubicBezTo>
                  <a:cubicBezTo>
                    <a:pt x="96268" y="61217"/>
                    <a:pt x="94490" y="54994"/>
                    <a:pt x="94617" y="47119"/>
                  </a:cubicBezTo>
                  <a:cubicBezTo>
                    <a:pt x="94744" y="39245"/>
                    <a:pt x="97030" y="32895"/>
                    <a:pt x="101094" y="28322"/>
                  </a:cubicBezTo>
                  <a:cubicBezTo>
                    <a:pt x="105158" y="23750"/>
                    <a:pt x="110492" y="21591"/>
                    <a:pt x="117097" y="21718"/>
                  </a:cubicBezTo>
                  <a:cubicBezTo>
                    <a:pt x="123320" y="21845"/>
                    <a:pt x="128146" y="24131"/>
                    <a:pt x="131575" y="28195"/>
                  </a:cubicBezTo>
                  <a:cubicBezTo>
                    <a:pt x="135004" y="32260"/>
                    <a:pt x="136655" y="37848"/>
                    <a:pt x="136528" y="44452"/>
                  </a:cubicBezTo>
                  <a:lnTo>
                    <a:pt x="136401" y="49152"/>
                  </a:lnTo>
                  <a:lnTo>
                    <a:pt x="102364" y="48263"/>
                  </a:lnTo>
                  <a:cubicBezTo>
                    <a:pt x="102364" y="54105"/>
                    <a:pt x="103634" y="58550"/>
                    <a:pt x="106428" y="61598"/>
                  </a:cubicBezTo>
                  <a:cubicBezTo>
                    <a:pt x="109222" y="64646"/>
                    <a:pt x="113032" y="66297"/>
                    <a:pt x="117986" y="66425"/>
                  </a:cubicBezTo>
                  <a:cubicBezTo>
                    <a:pt x="123320" y="66552"/>
                    <a:pt x="128527" y="65662"/>
                    <a:pt x="133861" y="63503"/>
                  </a:cubicBezTo>
                  <a:lnTo>
                    <a:pt x="133607" y="70108"/>
                  </a:lnTo>
                  <a:cubicBezTo>
                    <a:pt x="130940" y="71124"/>
                    <a:pt x="128400" y="71886"/>
                    <a:pt x="125987" y="72394"/>
                  </a:cubicBezTo>
                  <a:cubicBezTo>
                    <a:pt x="123574" y="72902"/>
                    <a:pt x="120780" y="73029"/>
                    <a:pt x="117478" y="72902"/>
                  </a:cubicBezTo>
                  <a:close/>
                  <a:moveTo>
                    <a:pt x="116843" y="27941"/>
                  </a:moveTo>
                  <a:cubicBezTo>
                    <a:pt x="112905" y="27814"/>
                    <a:pt x="109730" y="29085"/>
                    <a:pt x="107190" y="31498"/>
                  </a:cubicBezTo>
                  <a:cubicBezTo>
                    <a:pt x="104650" y="33911"/>
                    <a:pt x="103253" y="37594"/>
                    <a:pt x="102745" y="42039"/>
                  </a:cubicBezTo>
                  <a:lnTo>
                    <a:pt x="128527" y="42801"/>
                  </a:lnTo>
                  <a:cubicBezTo>
                    <a:pt x="128654" y="38102"/>
                    <a:pt x="127765" y="34419"/>
                    <a:pt x="125733" y="31879"/>
                  </a:cubicBezTo>
                  <a:cubicBezTo>
                    <a:pt x="123701" y="29339"/>
                    <a:pt x="120780" y="27941"/>
                    <a:pt x="116843" y="27814"/>
                  </a:cubicBezTo>
                  <a:close/>
                  <a:moveTo>
                    <a:pt x="182249" y="73791"/>
                  </a:moveTo>
                  <a:lnTo>
                    <a:pt x="183138" y="41912"/>
                  </a:lnTo>
                  <a:cubicBezTo>
                    <a:pt x="183265" y="37848"/>
                    <a:pt x="182376" y="34800"/>
                    <a:pt x="180598" y="32768"/>
                  </a:cubicBezTo>
                  <a:cubicBezTo>
                    <a:pt x="178820" y="30736"/>
                    <a:pt x="176026" y="29720"/>
                    <a:pt x="172089" y="29593"/>
                  </a:cubicBezTo>
                  <a:cubicBezTo>
                    <a:pt x="166882" y="29466"/>
                    <a:pt x="163072" y="30736"/>
                    <a:pt x="160659" y="33403"/>
                  </a:cubicBezTo>
                  <a:cubicBezTo>
                    <a:pt x="158245" y="36070"/>
                    <a:pt x="156848" y="40642"/>
                    <a:pt x="156594" y="47119"/>
                  </a:cubicBezTo>
                  <a:lnTo>
                    <a:pt x="155832" y="73029"/>
                  </a:lnTo>
                  <a:lnTo>
                    <a:pt x="148339" y="72775"/>
                  </a:lnTo>
                  <a:lnTo>
                    <a:pt x="149736" y="23369"/>
                  </a:lnTo>
                  <a:lnTo>
                    <a:pt x="155832" y="23496"/>
                  </a:lnTo>
                  <a:lnTo>
                    <a:pt x="156848" y="30228"/>
                  </a:lnTo>
                  <a:lnTo>
                    <a:pt x="157229" y="30228"/>
                  </a:lnTo>
                  <a:cubicBezTo>
                    <a:pt x="158880" y="27814"/>
                    <a:pt x="161040" y="26036"/>
                    <a:pt x="163834" y="24766"/>
                  </a:cubicBezTo>
                  <a:cubicBezTo>
                    <a:pt x="166628" y="23496"/>
                    <a:pt x="169676" y="22988"/>
                    <a:pt x="173105" y="22988"/>
                  </a:cubicBezTo>
                  <a:cubicBezTo>
                    <a:pt x="179074" y="23115"/>
                    <a:pt x="183519" y="24766"/>
                    <a:pt x="186440" y="27687"/>
                  </a:cubicBezTo>
                  <a:cubicBezTo>
                    <a:pt x="189361" y="30609"/>
                    <a:pt x="190758" y="35308"/>
                    <a:pt x="190504" y="41531"/>
                  </a:cubicBezTo>
                  <a:lnTo>
                    <a:pt x="189615" y="73791"/>
                  </a:lnTo>
                  <a:lnTo>
                    <a:pt x="182122" y="7353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5" id="165"/>
          <p:cNvGrpSpPr/>
          <p:nvPr/>
        </p:nvGrpSpPr>
        <p:grpSpPr>
          <a:xfrm rot="-5393520">
            <a:off x="23243347" y="17476756"/>
            <a:ext cx="1326555" cy="1156482"/>
            <a:chOff x="0" y="0"/>
            <a:chExt cx="648538" cy="565391"/>
          </a:xfrm>
        </p:grpSpPr>
        <p:sp>
          <p:nvSpPr>
            <p:cNvPr name="Freeform 166" id="166"/>
            <p:cNvSpPr/>
            <p:nvPr/>
          </p:nvSpPr>
          <p:spPr>
            <a:xfrm flipH="false" flipV="false" rot="0">
              <a:off x="0" y="0"/>
              <a:ext cx="648589" cy="565404"/>
            </a:xfrm>
            <a:custGeom>
              <a:avLst/>
              <a:gdLst/>
              <a:ahLst/>
              <a:cxnLst/>
              <a:rect r="r" b="b" t="t" l="l"/>
              <a:pathLst>
                <a:path h="565404" w="648589">
                  <a:moveTo>
                    <a:pt x="648589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648589" y="565404"/>
                  </a:lnTo>
                  <a:lnTo>
                    <a:pt x="648589" y="0"/>
                  </a:lnTo>
                  <a:close/>
                </a:path>
              </a:pathLst>
            </a:custGeom>
            <a:blipFill>
              <a:blip r:embed="rId90">
                <a:alphaModFix amt="70200"/>
              </a:blip>
              <a:stretch>
                <a:fillRect l="0" t="0" r="7" b="2"/>
              </a:stretch>
            </a:blipFill>
          </p:spPr>
        </p:sp>
      </p:grpSp>
      <p:grpSp>
        <p:nvGrpSpPr>
          <p:cNvPr name="Group 167" id="167"/>
          <p:cNvGrpSpPr/>
          <p:nvPr/>
        </p:nvGrpSpPr>
        <p:grpSpPr>
          <a:xfrm rot="0">
            <a:off x="23770322" y="17755804"/>
            <a:ext cx="187686" cy="472994"/>
            <a:chOff x="0" y="0"/>
            <a:chExt cx="68821" cy="173431"/>
          </a:xfrm>
        </p:grpSpPr>
        <p:sp>
          <p:nvSpPr>
            <p:cNvPr name="Freeform 168" id="168"/>
            <p:cNvSpPr/>
            <p:nvPr/>
          </p:nvSpPr>
          <p:spPr>
            <a:xfrm flipH="false" flipV="false" rot="0">
              <a:off x="0" y="0"/>
              <a:ext cx="68839" cy="173357"/>
            </a:xfrm>
            <a:custGeom>
              <a:avLst/>
              <a:gdLst/>
              <a:ahLst/>
              <a:cxnLst/>
              <a:rect r="r" b="b" t="t" l="l"/>
              <a:pathLst>
                <a:path h="173357" w="68839">
                  <a:moveTo>
                    <a:pt x="20956" y="131574"/>
                  </a:moveTo>
                  <a:cubicBezTo>
                    <a:pt x="27688" y="131574"/>
                    <a:pt x="32768" y="133860"/>
                    <a:pt x="36325" y="138432"/>
                  </a:cubicBezTo>
                  <a:cubicBezTo>
                    <a:pt x="39881" y="143004"/>
                    <a:pt x="41659" y="149481"/>
                    <a:pt x="41659" y="157990"/>
                  </a:cubicBezTo>
                  <a:lnTo>
                    <a:pt x="41659" y="165737"/>
                  </a:lnTo>
                  <a:lnTo>
                    <a:pt x="67569" y="165737"/>
                  </a:lnTo>
                  <a:lnTo>
                    <a:pt x="67569" y="173357"/>
                  </a:lnTo>
                  <a:lnTo>
                    <a:pt x="1651" y="173230"/>
                  </a:lnTo>
                  <a:lnTo>
                    <a:pt x="1651" y="156212"/>
                  </a:lnTo>
                  <a:cubicBezTo>
                    <a:pt x="1651" y="139702"/>
                    <a:pt x="8129" y="131574"/>
                    <a:pt x="20956" y="131574"/>
                  </a:cubicBezTo>
                  <a:close/>
                  <a:moveTo>
                    <a:pt x="35054" y="165737"/>
                  </a:moveTo>
                  <a:lnTo>
                    <a:pt x="35054" y="158879"/>
                  </a:lnTo>
                  <a:cubicBezTo>
                    <a:pt x="35054" y="152148"/>
                    <a:pt x="34038" y="147195"/>
                    <a:pt x="31752" y="144147"/>
                  </a:cubicBezTo>
                  <a:cubicBezTo>
                    <a:pt x="29466" y="141099"/>
                    <a:pt x="26037" y="139575"/>
                    <a:pt x="21210" y="139575"/>
                  </a:cubicBezTo>
                  <a:cubicBezTo>
                    <a:pt x="16892" y="139575"/>
                    <a:pt x="13590" y="140972"/>
                    <a:pt x="11431" y="143893"/>
                  </a:cubicBezTo>
                  <a:cubicBezTo>
                    <a:pt x="9272" y="146814"/>
                    <a:pt x="8256" y="151132"/>
                    <a:pt x="8256" y="157228"/>
                  </a:cubicBezTo>
                  <a:lnTo>
                    <a:pt x="8256" y="165737"/>
                  </a:lnTo>
                  <a:lnTo>
                    <a:pt x="35054" y="165737"/>
                  </a:lnTo>
                  <a:close/>
                  <a:moveTo>
                    <a:pt x="67696" y="111507"/>
                  </a:moveTo>
                  <a:lnTo>
                    <a:pt x="67696" y="119001"/>
                  </a:lnTo>
                  <a:lnTo>
                    <a:pt x="18289" y="118873"/>
                  </a:lnTo>
                  <a:lnTo>
                    <a:pt x="18289" y="111380"/>
                  </a:lnTo>
                  <a:lnTo>
                    <a:pt x="67696" y="111507"/>
                  </a:lnTo>
                  <a:close/>
                  <a:moveTo>
                    <a:pt x="4953" y="119508"/>
                  </a:moveTo>
                  <a:cubicBezTo>
                    <a:pt x="3302" y="119508"/>
                    <a:pt x="2032" y="119128"/>
                    <a:pt x="1143" y="118238"/>
                  </a:cubicBezTo>
                  <a:cubicBezTo>
                    <a:pt x="254" y="117349"/>
                    <a:pt x="0" y="116333"/>
                    <a:pt x="0" y="115063"/>
                  </a:cubicBezTo>
                  <a:cubicBezTo>
                    <a:pt x="0" y="113793"/>
                    <a:pt x="381" y="112777"/>
                    <a:pt x="1270" y="112015"/>
                  </a:cubicBezTo>
                  <a:cubicBezTo>
                    <a:pt x="2159" y="111253"/>
                    <a:pt x="3302" y="110745"/>
                    <a:pt x="4953" y="110745"/>
                  </a:cubicBezTo>
                  <a:cubicBezTo>
                    <a:pt x="6604" y="110745"/>
                    <a:pt x="7875" y="111126"/>
                    <a:pt x="8764" y="112015"/>
                  </a:cubicBezTo>
                  <a:cubicBezTo>
                    <a:pt x="9653" y="112904"/>
                    <a:pt x="10034" y="113920"/>
                    <a:pt x="10034" y="115063"/>
                  </a:cubicBezTo>
                  <a:cubicBezTo>
                    <a:pt x="10034" y="116206"/>
                    <a:pt x="9653" y="117349"/>
                    <a:pt x="8764" y="118238"/>
                  </a:cubicBezTo>
                  <a:cubicBezTo>
                    <a:pt x="7875" y="119128"/>
                    <a:pt x="6731" y="119509"/>
                    <a:pt x="4953" y="119509"/>
                  </a:cubicBezTo>
                  <a:close/>
                  <a:moveTo>
                    <a:pt x="67823" y="61850"/>
                  </a:moveTo>
                  <a:lnTo>
                    <a:pt x="35817" y="61850"/>
                  </a:lnTo>
                  <a:cubicBezTo>
                    <a:pt x="31752" y="61850"/>
                    <a:pt x="28831" y="62739"/>
                    <a:pt x="26799" y="64644"/>
                  </a:cubicBezTo>
                  <a:cubicBezTo>
                    <a:pt x="24767" y="66549"/>
                    <a:pt x="23878" y="69343"/>
                    <a:pt x="23751" y="73280"/>
                  </a:cubicBezTo>
                  <a:cubicBezTo>
                    <a:pt x="23751" y="78487"/>
                    <a:pt x="25148" y="82297"/>
                    <a:pt x="27942" y="84583"/>
                  </a:cubicBezTo>
                  <a:cubicBezTo>
                    <a:pt x="30736" y="86869"/>
                    <a:pt x="35309" y="88266"/>
                    <a:pt x="41786" y="88266"/>
                  </a:cubicBezTo>
                  <a:lnTo>
                    <a:pt x="67696" y="88266"/>
                  </a:lnTo>
                  <a:lnTo>
                    <a:pt x="67696" y="95759"/>
                  </a:lnTo>
                  <a:lnTo>
                    <a:pt x="18289" y="95632"/>
                  </a:lnTo>
                  <a:lnTo>
                    <a:pt x="18289" y="89536"/>
                  </a:lnTo>
                  <a:lnTo>
                    <a:pt x="25021" y="88393"/>
                  </a:lnTo>
                  <a:lnTo>
                    <a:pt x="25021" y="88012"/>
                  </a:lnTo>
                  <a:cubicBezTo>
                    <a:pt x="22608" y="86488"/>
                    <a:pt x="20702" y="84329"/>
                    <a:pt x="19432" y="81535"/>
                  </a:cubicBezTo>
                  <a:cubicBezTo>
                    <a:pt x="18162" y="78741"/>
                    <a:pt x="17400" y="75693"/>
                    <a:pt x="17400" y="72264"/>
                  </a:cubicBezTo>
                  <a:cubicBezTo>
                    <a:pt x="17400" y="66295"/>
                    <a:pt x="18797" y="61850"/>
                    <a:pt x="21719" y="58802"/>
                  </a:cubicBezTo>
                  <a:cubicBezTo>
                    <a:pt x="24640" y="55754"/>
                    <a:pt x="29212" y="54357"/>
                    <a:pt x="35436" y="54357"/>
                  </a:cubicBezTo>
                  <a:lnTo>
                    <a:pt x="67696" y="54357"/>
                  </a:lnTo>
                  <a:lnTo>
                    <a:pt x="67696" y="61850"/>
                  </a:lnTo>
                  <a:close/>
                  <a:moveTo>
                    <a:pt x="68712" y="18161"/>
                  </a:moveTo>
                  <a:cubicBezTo>
                    <a:pt x="68712" y="25400"/>
                    <a:pt x="66426" y="31242"/>
                    <a:pt x="61980" y="35433"/>
                  </a:cubicBezTo>
                  <a:cubicBezTo>
                    <a:pt x="57535" y="39624"/>
                    <a:pt x="51312" y="41784"/>
                    <a:pt x="43437" y="41784"/>
                  </a:cubicBezTo>
                  <a:cubicBezTo>
                    <a:pt x="35563" y="41784"/>
                    <a:pt x="29212" y="39752"/>
                    <a:pt x="24513" y="35814"/>
                  </a:cubicBezTo>
                  <a:cubicBezTo>
                    <a:pt x="19813" y="31877"/>
                    <a:pt x="17527" y="26670"/>
                    <a:pt x="17527" y="20066"/>
                  </a:cubicBezTo>
                  <a:cubicBezTo>
                    <a:pt x="17527" y="13843"/>
                    <a:pt x="19559" y="9017"/>
                    <a:pt x="23624" y="5334"/>
                  </a:cubicBezTo>
                  <a:cubicBezTo>
                    <a:pt x="27688" y="1651"/>
                    <a:pt x="33149" y="0"/>
                    <a:pt x="39881" y="0"/>
                  </a:cubicBezTo>
                  <a:lnTo>
                    <a:pt x="44580" y="0"/>
                  </a:lnTo>
                  <a:lnTo>
                    <a:pt x="44453" y="34036"/>
                  </a:lnTo>
                  <a:cubicBezTo>
                    <a:pt x="50296" y="33909"/>
                    <a:pt x="54614" y="32385"/>
                    <a:pt x="57662" y="29718"/>
                  </a:cubicBezTo>
                  <a:cubicBezTo>
                    <a:pt x="60710" y="27051"/>
                    <a:pt x="62234" y="22987"/>
                    <a:pt x="62234" y="18034"/>
                  </a:cubicBezTo>
                  <a:cubicBezTo>
                    <a:pt x="62234" y="12573"/>
                    <a:pt x="61218" y="7366"/>
                    <a:pt x="58932" y="2159"/>
                  </a:cubicBezTo>
                  <a:lnTo>
                    <a:pt x="65664" y="2159"/>
                  </a:lnTo>
                  <a:cubicBezTo>
                    <a:pt x="66807" y="4826"/>
                    <a:pt x="67569" y="7366"/>
                    <a:pt x="68077" y="9652"/>
                  </a:cubicBezTo>
                  <a:cubicBezTo>
                    <a:pt x="68585" y="11938"/>
                    <a:pt x="68839" y="14859"/>
                    <a:pt x="68839" y="18161"/>
                  </a:cubicBezTo>
                  <a:close/>
                  <a:moveTo>
                    <a:pt x="23878" y="20066"/>
                  </a:moveTo>
                  <a:cubicBezTo>
                    <a:pt x="23878" y="24003"/>
                    <a:pt x="25148" y="27178"/>
                    <a:pt x="27688" y="29591"/>
                  </a:cubicBezTo>
                  <a:cubicBezTo>
                    <a:pt x="30228" y="32004"/>
                    <a:pt x="33784" y="33401"/>
                    <a:pt x="38357" y="33782"/>
                  </a:cubicBezTo>
                  <a:lnTo>
                    <a:pt x="38357" y="8001"/>
                  </a:lnTo>
                  <a:cubicBezTo>
                    <a:pt x="33657" y="8001"/>
                    <a:pt x="29974" y="9017"/>
                    <a:pt x="27561" y="11176"/>
                  </a:cubicBezTo>
                  <a:cubicBezTo>
                    <a:pt x="25148" y="13335"/>
                    <a:pt x="23751" y="16256"/>
                    <a:pt x="23751" y="2019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9" id="169"/>
          <p:cNvGrpSpPr/>
          <p:nvPr/>
        </p:nvGrpSpPr>
        <p:grpSpPr>
          <a:xfrm rot="-5362740">
            <a:off x="24901554" y="8221963"/>
            <a:ext cx="1299357" cy="896606"/>
            <a:chOff x="0" y="0"/>
            <a:chExt cx="635241" cy="438340"/>
          </a:xfrm>
        </p:grpSpPr>
        <p:sp>
          <p:nvSpPr>
            <p:cNvPr name="Freeform 170" id="170"/>
            <p:cNvSpPr/>
            <p:nvPr/>
          </p:nvSpPr>
          <p:spPr>
            <a:xfrm flipH="false" flipV="false" rot="0">
              <a:off x="0" y="0"/>
              <a:ext cx="635254" cy="438404"/>
            </a:xfrm>
            <a:custGeom>
              <a:avLst/>
              <a:gdLst/>
              <a:ahLst/>
              <a:cxnLst/>
              <a:rect r="r" b="b" t="t" l="l"/>
              <a:pathLst>
                <a:path h="438404" w="635254">
                  <a:moveTo>
                    <a:pt x="635254" y="0"/>
                  </a:moveTo>
                  <a:lnTo>
                    <a:pt x="0" y="0"/>
                  </a:lnTo>
                  <a:lnTo>
                    <a:pt x="0" y="438404"/>
                  </a:lnTo>
                  <a:lnTo>
                    <a:pt x="635254" y="431546"/>
                  </a:lnTo>
                  <a:lnTo>
                    <a:pt x="635254" y="0"/>
                  </a:lnTo>
                  <a:close/>
                </a:path>
              </a:pathLst>
            </a:custGeom>
            <a:blipFill>
              <a:blip r:embed="rId91">
                <a:alphaModFix amt="70200"/>
              </a:blip>
              <a:stretch>
                <a:fillRect l="0" t="0" r="2" b="-28965"/>
              </a:stretch>
            </a:blipFill>
          </p:spPr>
        </p:sp>
      </p:grpSp>
      <p:grpSp>
        <p:nvGrpSpPr>
          <p:cNvPr name="Group 171" id="171"/>
          <p:cNvGrpSpPr/>
          <p:nvPr/>
        </p:nvGrpSpPr>
        <p:grpSpPr>
          <a:xfrm rot="0">
            <a:off x="25464793" y="8455680"/>
            <a:ext cx="186880" cy="459096"/>
            <a:chOff x="0" y="0"/>
            <a:chExt cx="68516" cy="168339"/>
          </a:xfrm>
        </p:grpSpPr>
        <p:sp>
          <p:nvSpPr>
            <p:cNvPr name="Freeform 172" id="172"/>
            <p:cNvSpPr/>
            <p:nvPr/>
          </p:nvSpPr>
          <p:spPr>
            <a:xfrm flipH="false" flipV="false" rot="0">
              <a:off x="0" y="0"/>
              <a:ext cx="68449" cy="168279"/>
            </a:xfrm>
            <a:custGeom>
              <a:avLst/>
              <a:gdLst/>
              <a:ahLst/>
              <a:cxnLst/>
              <a:rect r="r" b="b" t="t" l="l"/>
              <a:pathLst>
                <a:path h="168279" w="68449">
                  <a:moveTo>
                    <a:pt x="66290" y="131575"/>
                  </a:moveTo>
                  <a:lnTo>
                    <a:pt x="65909" y="168279"/>
                  </a:lnTo>
                  <a:lnTo>
                    <a:pt x="0" y="167644"/>
                  </a:lnTo>
                  <a:lnTo>
                    <a:pt x="381" y="130940"/>
                  </a:lnTo>
                  <a:lnTo>
                    <a:pt x="7239" y="131067"/>
                  </a:lnTo>
                  <a:lnTo>
                    <a:pt x="6858" y="160024"/>
                  </a:lnTo>
                  <a:lnTo>
                    <a:pt x="28065" y="160278"/>
                  </a:lnTo>
                  <a:lnTo>
                    <a:pt x="28319" y="132972"/>
                  </a:lnTo>
                  <a:lnTo>
                    <a:pt x="35050" y="133099"/>
                  </a:lnTo>
                  <a:lnTo>
                    <a:pt x="34796" y="160405"/>
                  </a:lnTo>
                  <a:lnTo>
                    <a:pt x="59052" y="160659"/>
                  </a:lnTo>
                  <a:lnTo>
                    <a:pt x="59306" y="131575"/>
                  </a:lnTo>
                  <a:lnTo>
                    <a:pt x="66163" y="131702"/>
                  </a:lnTo>
                  <a:close/>
                  <a:moveTo>
                    <a:pt x="66671" y="87886"/>
                  </a:moveTo>
                  <a:lnTo>
                    <a:pt x="59687" y="89283"/>
                  </a:lnTo>
                  <a:lnTo>
                    <a:pt x="59687" y="89664"/>
                  </a:lnTo>
                  <a:cubicBezTo>
                    <a:pt x="62735" y="92204"/>
                    <a:pt x="64766" y="94617"/>
                    <a:pt x="65909" y="97157"/>
                  </a:cubicBezTo>
                  <a:cubicBezTo>
                    <a:pt x="67052" y="99697"/>
                    <a:pt x="67433" y="102618"/>
                    <a:pt x="67433" y="106301"/>
                  </a:cubicBezTo>
                  <a:cubicBezTo>
                    <a:pt x="67433" y="111255"/>
                    <a:pt x="66036" y="115065"/>
                    <a:pt x="63497" y="117732"/>
                  </a:cubicBezTo>
                  <a:cubicBezTo>
                    <a:pt x="60957" y="120399"/>
                    <a:pt x="57401" y="121796"/>
                    <a:pt x="52702" y="121796"/>
                  </a:cubicBezTo>
                  <a:cubicBezTo>
                    <a:pt x="42670" y="121669"/>
                    <a:pt x="37590" y="113668"/>
                    <a:pt x="37336" y="97665"/>
                  </a:cubicBezTo>
                  <a:lnTo>
                    <a:pt x="37209" y="89283"/>
                  </a:lnTo>
                  <a:lnTo>
                    <a:pt x="34161" y="89283"/>
                  </a:lnTo>
                  <a:cubicBezTo>
                    <a:pt x="30224" y="89283"/>
                    <a:pt x="27431" y="90045"/>
                    <a:pt x="25526" y="91696"/>
                  </a:cubicBezTo>
                  <a:cubicBezTo>
                    <a:pt x="23621" y="93347"/>
                    <a:pt x="22732" y="96014"/>
                    <a:pt x="22605" y="99697"/>
                  </a:cubicBezTo>
                  <a:cubicBezTo>
                    <a:pt x="22605" y="103761"/>
                    <a:pt x="23748" y="108460"/>
                    <a:pt x="26288" y="113668"/>
                  </a:cubicBezTo>
                  <a:lnTo>
                    <a:pt x="20573" y="115954"/>
                  </a:lnTo>
                  <a:cubicBezTo>
                    <a:pt x="19303" y="113541"/>
                    <a:pt x="18287" y="110874"/>
                    <a:pt x="17525" y="107952"/>
                  </a:cubicBezTo>
                  <a:cubicBezTo>
                    <a:pt x="16763" y="105031"/>
                    <a:pt x="16509" y="102110"/>
                    <a:pt x="16509" y="99189"/>
                  </a:cubicBezTo>
                  <a:cubicBezTo>
                    <a:pt x="16636" y="93347"/>
                    <a:pt x="17906" y="88902"/>
                    <a:pt x="20573" y="86108"/>
                  </a:cubicBezTo>
                  <a:cubicBezTo>
                    <a:pt x="23240" y="83314"/>
                    <a:pt x="27431" y="81917"/>
                    <a:pt x="33145" y="82044"/>
                  </a:cubicBezTo>
                  <a:lnTo>
                    <a:pt x="66798" y="82425"/>
                  </a:lnTo>
                  <a:lnTo>
                    <a:pt x="66798" y="88013"/>
                  </a:lnTo>
                  <a:close/>
                  <a:moveTo>
                    <a:pt x="61338" y="104650"/>
                  </a:moveTo>
                  <a:cubicBezTo>
                    <a:pt x="61338" y="99951"/>
                    <a:pt x="60195" y="96268"/>
                    <a:pt x="57655" y="93601"/>
                  </a:cubicBezTo>
                  <a:cubicBezTo>
                    <a:pt x="55115" y="90934"/>
                    <a:pt x="51559" y="89537"/>
                    <a:pt x="46987" y="89537"/>
                  </a:cubicBezTo>
                  <a:lnTo>
                    <a:pt x="42543" y="89537"/>
                  </a:lnTo>
                  <a:lnTo>
                    <a:pt x="42797" y="97030"/>
                  </a:lnTo>
                  <a:cubicBezTo>
                    <a:pt x="42924" y="102999"/>
                    <a:pt x="43813" y="107317"/>
                    <a:pt x="45464" y="109984"/>
                  </a:cubicBezTo>
                  <a:cubicBezTo>
                    <a:pt x="47114" y="112652"/>
                    <a:pt x="49654" y="113922"/>
                    <a:pt x="53083" y="114049"/>
                  </a:cubicBezTo>
                  <a:cubicBezTo>
                    <a:pt x="55750" y="114049"/>
                    <a:pt x="57909" y="113287"/>
                    <a:pt x="59306" y="111636"/>
                  </a:cubicBezTo>
                  <a:cubicBezTo>
                    <a:pt x="60703" y="109984"/>
                    <a:pt x="61465" y="107698"/>
                    <a:pt x="61465" y="104777"/>
                  </a:cubicBezTo>
                  <a:close/>
                  <a:moveTo>
                    <a:pt x="53845" y="34926"/>
                  </a:moveTo>
                  <a:cubicBezTo>
                    <a:pt x="58417" y="34926"/>
                    <a:pt x="61973" y="36704"/>
                    <a:pt x="64385" y="40133"/>
                  </a:cubicBezTo>
                  <a:cubicBezTo>
                    <a:pt x="66798" y="43562"/>
                    <a:pt x="68068" y="48388"/>
                    <a:pt x="67941" y="54611"/>
                  </a:cubicBezTo>
                  <a:cubicBezTo>
                    <a:pt x="67814" y="61215"/>
                    <a:pt x="66798" y="66295"/>
                    <a:pt x="64639" y="69852"/>
                  </a:cubicBezTo>
                  <a:lnTo>
                    <a:pt x="57782" y="69852"/>
                  </a:lnTo>
                  <a:cubicBezTo>
                    <a:pt x="59052" y="67439"/>
                    <a:pt x="59941" y="64898"/>
                    <a:pt x="60703" y="62231"/>
                  </a:cubicBezTo>
                  <a:cubicBezTo>
                    <a:pt x="61465" y="59564"/>
                    <a:pt x="61846" y="56897"/>
                    <a:pt x="61846" y="54357"/>
                  </a:cubicBezTo>
                  <a:cubicBezTo>
                    <a:pt x="61846" y="50420"/>
                    <a:pt x="61338" y="47499"/>
                    <a:pt x="60068" y="45340"/>
                  </a:cubicBezTo>
                  <a:cubicBezTo>
                    <a:pt x="58798" y="43181"/>
                    <a:pt x="56893" y="42165"/>
                    <a:pt x="54353" y="42165"/>
                  </a:cubicBezTo>
                  <a:cubicBezTo>
                    <a:pt x="52448" y="42165"/>
                    <a:pt x="50797" y="42927"/>
                    <a:pt x="49400" y="44578"/>
                  </a:cubicBezTo>
                  <a:cubicBezTo>
                    <a:pt x="48003" y="46229"/>
                    <a:pt x="46352" y="49404"/>
                    <a:pt x="44448" y="54230"/>
                  </a:cubicBezTo>
                  <a:cubicBezTo>
                    <a:pt x="42670" y="58802"/>
                    <a:pt x="41146" y="62104"/>
                    <a:pt x="39876" y="64009"/>
                  </a:cubicBezTo>
                  <a:cubicBezTo>
                    <a:pt x="38606" y="65914"/>
                    <a:pt x="37082" y="67312"/>
                    <a:pt x="35431" y="68328"/>
                  </a:cubicBezTo>
                  <a:cubicBezTo>
                    <a:pt x="33780" y="69344"/>
                    <a:pt x="31875" y="69725"/>
                    <a:pt x="29589" y="69725"/>
                  </a:cubicBezTo>
                  <a:cubicBezTo>
                    <a:pt x="25526" y="69725"/>
                    <a:pt x="22351" y="67947"/>
                    <a:pt x="20065" y="64771"/>
                  </a:cubicBezTo>
                  <a:cubicBezTo>
                    <a:pt x="17779" y="61596"/>
                    <a:pt x="16636" y="57024"/>
                    <a:pt x="16763" y="51309"/>
                  </a:cubicBezTo>
                  <a:cubicBezTo>
                    <a:pt x="16763" y="45975"/>
                    <a:pt x="17906" y="40768"/>
                    <a:pt x="20192" y="35815"/>
                  </a:cubicBezTo>
                  <a:lnTo>
                    <a:pt x="26288" y="38482"/>
                  </a:lnTo>
                  <a:cubicBezTo>
                    <a:pt x="24129" y="43435"/>
                    <a:pt x="23113" y="47880"/>
                    <a:pt x="23113" y="51944"/>
                  </a:cubicBezTo>
                  <a:cubicBezTo>
                    <a:pt x="23113" y="55500"/>
                    <a:pt x="23621" y="58167"/>
                    <a:pt x="24637" y="59945"/>
                  </a:cubicBezTo>
                  <a:cubicBezTo>
                    <a:pt x="25653" y="61723"/>
                    <a:pt x="27304" y="62739"/>
                    <a:pt x="29208" y="62739"/>
                  </a:cubicBezTo>
                  <a:cubicBezTo>
                    <a:pt x="30478" y="62739"/>
                    <a:pt x="31621" y="62485"/>
                    <a:pt x="32637" y="61723"/>
                  </a:cubicBezTo>
                  <a:cubicBezTo>
                    <a:pt x="33653" y="60961"/>
                    <a:pt x="34415" y="59945"/>
                    <a:pt x="35304" y="58548"/>
                  </a:cubicBezTo>
                  <a:cubicBezTo>
                    <a:pt x="36193" y="57151"/>
                    <a:pt x="37463" y="54230"/>
                    <a:pt x="38987" y="49912"/>
                  </a:cubicBezTo>
                  <a:cubicBezTo>
                    <a:pt x="41146" y="44070"/>
                    <a:pt x="43432" y="40133"/>
                    <a:pt x="45591" y="38101"/>
                  </a:cubicBezTo>
                  <a:cubicBezTo>
                    <a:pt x="47749" y="36069"/>
                    <a:pt x="50543" y="35053"/>
                    <a:pt x="53718" y="35053"/>
                  </a:cubicBezTo>
                  <a:close/>
                  <a:moveTo>
                    <a:pt x="62354" y="6858"/>
                  </a:moveTo>
                  <a:cubicBezTo>
                    <a:pt x="62354" y="5588"/>
                    <a:pt x="62227" y="4318"/>
                    <a:pt x="62100" y="3048"/>
                  </a:cubicBezTo>
                  <a:cubicBezTo>
                    <a:pt x="61973" y="1778"/>
                    <a:pt x="61719" y="889"/>
                    <a:pt x="61465" y="127"/>
                  </a:cubicBezTo>
                  <a:lnTo>
                    <a:pt x="67179" y="127"/>
                  </a:lnTo>
                  <a:cubicBezTo>
                    <a:pt x="67560" y="889"/>
                    <a:pt x="67814" y="2159"/>
                    <a:pt x="68068" y="3683"/>
                  </a:cubicBezTo>
                  <a:cubicBezTo>
                    <a:pt x="68322" y="5207"/>
                    <a:pt x="68449" y="6731"/>
                    <a:pt x="68449" y="8001"/>
                  </a:cubicBezTo>
                  <a:cubicBezTo>
                    <a:pt x="68322" y="17526"/>
                    <a:pt x="63243" y="22226"/>
                    <a:pt x="53210" y="22226"/>
                  </a:cubicBezTo>
                  <a:lnTo>
                    <a:pt x="23875" y="21844"/>
                  </a:lnTo>
                  <a:lnTo>
                    <a:pt x="23748" y="28957"/>
                  </a:lnTo>
                  <a:lnTo>
                    <a:pt x="20192" y="28957"/>
                  </a:lnTo>
                  <a:lnTo>
                    <a:pt x="17144" y="21844"/>
                  </a:lnTo>
                  <a:lnTo>
                    <a:pt x="6604" y="18542"/>
                  </a:lnTo>
                  <a:lnTo>
                    <a:pt x="6604" y="14224"/>
                  </a:lnTo>
                  <a:lnTo>
                    <a:pt x="18033" y="14351"/>
                  </a:lnTo>
                  <a:lnTo>
                    <a:pt x="18287" y="0"/>
                  </a:lnTo>
                  <a:lnTo>
                    <a:pt x="24129" y="0"/>
                  </a:lnTo>
                  <a:lnTo>
                    <a:pt x="24002" y="14351"/>
                  </a:lnTo>
                  <a:lnTo>
                    <a:pt x="53083" y="14605"/>
                  </a:lnTo>
                  <a:cubicBezTo>
                    <a:pt x="56004" y="14605"/>
                    <a:pt x="58290" y="13970"/>
                    <a:pt x="59941" y="12573"/>
                  </a:cubicBezTo>
                  <a:cubicBezTo>
                    <a:pt x="61592" y="11176"/>
                    <a:pt x="62354" y="9271"/>
                    <a:pt x="62354" y="673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3" id="173"/>
          <p:cNvGrpSpPr/>
          <p:nvPr/>
        </p:nvGrpSpPr>
        <p:grpSpPr>
          <a:xfrm rot="5304600">
            <a:off x="24953898" y="19816009"/>
            <a:ext cx="1299357" cy="902398"/>
            <a:chOff x="0" y="0"/>
            <a:chExt cx="635241" cy="441173"/>
          </a:xfrm>
        </p:grpSpPr>
        <p:sp>
          <p:nvSpPr>
            <p:cNvPr name="Freeform 174" id="174"/>
            <p:cNvSpPr/>
            <p:nvPr/>
          </p:nvSpPr>
          <p:spPr>
            <a:xfrm flipH="false" flipV="false" rot="0">
              <a:off x="0" y="0"/>
              <a:ext cx="635254" cy="441198"/>
            </a:xfrm>
            <a:custGeom>
              <a:avLst/>
              <a:gdLst/>
              <a:ahLst/>
              <a:cxnLst/>
              <a:rect r="r" b="b" t="t" l="l"/>
              <a:pathLst>
                <a:path h="441198" w="635254">
                  <a:moveTo>
                    <a:pt x="0" y="0"/>
                  </a:moveTo>
                  <a:lnTo>
                    <a:pt x="0" y="441198"/>
                  </a:lnTo>
                  <a:lnTo>
                    <a:pt x="635254" y="441198"/>
                  </a:lnTo>
                  <a:lnTo>
                    <a:pt x="635254" y="17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1">
                <a:alphaModFix amt="70200"/>
              </a:blip>
              <a:stretch>
                <a:fillRect l="0" t="-28154" r="2" b="5"/>
              </a:stretch>
            </a:blipFill>
          </p:spPr>
        </p:sp>
      </p:grpSp>
      <p:grpSp>
        <p:nvGrpSpPr>
          <p:cNvPr name="Group 175" id="175"/>
          <p:cNvGrpSpPr/>
          <p:nvPr/>
        </p:nvGrpSpPr>
        <p:grpSpPr>
          <a:xfrm rot="0">
            <a:off x="25435413" y="19864587"/>
            <a:ext cx="182386" cy="463409"/>
            <a:chOff x="0" y="0"/>
            <a:chExt cx="66878" cy="169926"/>
          </a:xfrm>
        </p:grpSpPr>
        <p:sp>
          <p:nvSpPr>
            <p:cNvPr name="Freeform 176" id="176"/>
            <p:cNvSpPr/>
            <p:nvPr/>
          </p:nvSpPr>
          <p:spPr>
            <a:xfrm flipH="false" flipV="false" rot="0">
              <a:off x="0" y="0"/>
              <a:ext cx="66929" cy="169931"/>
            </a:xfrm>
            <a:custGeom>
              <a:avLst/>
              <a:gdLst/>
              <a:ahLst/>
              <a:cxnLst/>
              <a:rect r="r" b="b" t="t" l="l"/>
              <a:pathLst>
                <a:path h="169931" w="66929">
                  <a:moveTo>
                    <a:pt x="1016" y="38482"/>
                  </a:moveTo>
                  <a:lnTo>
                    <a:pt x="0" y="1778"/>
                  </a:lnTo>
                  <a:lnTo>
                    <a:pt x="65913" y="0"/>
                  </a:lnTo>
                  <a:lnTo>
                    <a:pt x="66929" y="36704"/>
                  </a:lnTo>
                  <a:lnTo>
                    <a:pt x="60071" y="36831"/>
                  </a:lnTo>
                  <a:lnTo>
                    <a:pt x="59309" y="7874"/>
                  </a:lnTo>
                  <a:lnTo>
                    <a:pt x="38100" y="8382"/>
                  </a:lnTo>
                  <a:lnTo>
                    <a:pt x="38862" y="35688"/>
                  </a:lnTo>
                  <a:lnTo>
                    <a:pt x="32131" y="35815"/>
                  </a:lnTo>
                  <a:lnTo>
                    <a:pt x="31242" y="8636"/>
                  </a:lnTo>
                  <a:lnTo>
                    <a:pt x="7112" y="9271"/>
                  </a:lnTo>
                  <a:lnTo>
                    <a:pt x="7874" y="38355"/>
                  </a:lnTo>
                  <a:lnTo>
                    <a:pt x="1016" y="38482"/>
                  </a:lnTo>
                  <a:close/>
                  <a:moveTo>
                    <a:pt x="2286" y="82298"/>
                  </a:moveTo>
                  <a:lnTo>
                    <a:pt x="9271" y="80647"/>
                  </a:lnTo>
                  <a:lnTo>
                    <a:pt x="9271" y="80266"/>
                  </a:lnTo>
                  <a:cubicBezTo>
                    <a:pt x="6096" y="77980"/>
                    <a:pt x="3937" y="75567"/>
                    <a:pt x="2667" y="73154"/>
                  </a:cubicBezTo>
                  <a:cubicBezTo>
                    <a:pt x="1397" y="70741"/>
                    <a:pt x="889" y="67693"/>
                    <a:pt x="762" y="64010"/>
                  </a:cubicBezTo>
                  <a:cubicBezTo>
                    <a:pt x="635" y="59057"/>
                    <a:pt x="1778" y="55247"/>
                    <a:pt x="4191" y="52453"/>
                  </a:cubicBezTo>
                  <a:cubicBezTo>
                    <a:pt x="6604" y="49658"/>
                    <a:pt x="10160" y="48134"/>
                    <a:pt x="14859" y="48007"/>
                  </a:cubicBezTo>
                  <a:cubicBezTo>
                    <a:pt x="24892" y="47753"/>
                    <a:pt x="30226" y="55501"/>
                    <a:pt x="31242" y="71503"/>
                  </a:cubicBezTo>
                  <a:lnTo>
                    <a:pt x="31750" y="79885"/>
                  </a:lnTo>
                  <a:lnTo>
                    <a:pt x="34798" y="79758"/>
                  </a:lnTo>
                  <a:cubicBezTo>
                    <a:pt x="38735" y="79631"/>
                    <a:pt x="41529" y="78742"/>
                    <a:pt x="43307" y="76964"/>
                  </a:cubicBezTo>
                  <a:cubicBezTo>
                    <a:pt x="45085" y="75186"/>
                    <a:pt x="45974" y="72519"/>
                    <a:pt x="45847" y="68836"/>
                  </a:cubicBezTo>
                  <a:cubicBezTo>
                    <a:pt x="45720" y="64772"/>
                    <a:pt x="44323" y="60073"/>
                    <a:pt x="41656" y="54993"/>
                  </a:cubicBezTo>
                  <a:lnTo>
                    <a:pt x="47371" y="52580"/>
                  </a:lnTo>
                  <a:cubicBezTo>
                    <a:pt x="48768" y="54993"/>
                    <a:pt x="49911" y="57660"/>
                    <a:pt x="50673" y="60454"/>
                  </a:cubicBezTo>
                  <a:cubicBezTo>
                    <a:pt x="51435" y="63248"/>
                    <a:pt x="51943" y="66169"/>
                    <a:pt x="52070" y="69090"/>
                  </a:cubicBezTo>
                  <a:cubicBezTo>
                    <a:pt x="52197" y="74932"/>
                    <a:pt x="51054" y="79377"/>
                    <a:pt x="48514" y="82298"/>
                  </a:cubicBezTo>
                  <a:cubicBezTo>
                    <a:pt x="45974" y="85219"/>
                    <a:pt x="41783" y="86744"/>
                    <a:pt x="36068" y="86871"/>
                  </a:cubicBezTo>
                  <a:lnTo>
                    <a:pt x="2413" y="87887"/>
                  </a:lnTo>
                  <a:lnTo>
                    <a:pt x="2286" y="82298"/>
                  </a:lnTo>
                  <a:close/>
                  <a:moveTo>
                    <a:pt x="6985" y="65280"/>
                  </a:moveTo>
                  <a:cubicBezTo>
                    <a:pt x="7112" y="69979"/>
                    <a:pt x="8509" y="73535"/>
                    <a:pt x="11176" y="76202"/>
                  </a:cubicBezTo>
                  <a:cubicBezTo>
                    <a:pt x="13843" y="78869"/>
                    <a:pt x="17399" y="80012"/>
                    <a:pt x="21971" y="79885"/>
                  </a:cubicBezTo>
                  <a:lnTo>
                    <a:pt x="26416" y="79758"/>
                  </a:lnTo>
                  <a:lnTo>
                    <a:pt x="25908" y="72265"/>
                  </a:lnTo>
                  <a:cubicBezTo>
                    <a:pt x="25527" y="66296"/>
                    <a:pt x="24511" y="62105"/>
                    <a:pt x="22733" y="59438"/>
                  </a:cubicBezTo>
                  <a:cubicBezTo>
                    <a:pt x="20955" y="56771"/>
                    <a:pt x="18415" y="55628"/>
                    <a:pt x="14986" y="55755"/>
                  </a:cubicBezTo>
                  <a:cubicBezTo>
                    <a:pt x="12319" y="55882"/>
                    <a:pt x="10287" y="56644"/>
                    <a:pt x="8890" y="58422"/>
                  </a:cubicBezTo>
                  <a:cubicBezTo>
                    <a:pt x="7493" y="60200"/>
                    <a:pt x="6858" y="62359"/>
                    <a:pt x="6985" y="65407"/>
                  </a:cubicBezTo>
                  <a:close/>
                  <a:moveTo>
                    <a:pt x="17145" y="134878"/>
                  </a:moveTo>
                  <a:cubicBezTo>
                    <a:pt x="12573" y="135005"/>
                    <a:pt x="9017" y="133354"/>
                    <a:pt x="6350" y="130052"/>
                  </a:cubicBezTo>
                  <a:cubicBezTo>
                    <a:pt x="3683" y="126750"/>
                    <a:pt x="2413" y="121797"/>
                    <a:pt x="2286" y="115573"/>
                  </a:cubicBezTo>
                  <a:cubicBezTo>
                    <a:pt x="2159" y="108969"/>
                    <a:pt x="3048" y="103889"/>
                    <a:pt x="4953" y="100206"/>
                  </a:cubicBezTo>
                  <a:lnTo>
                    <a:pt x="11938" y="99952"/>
                  </a:lnTo>
                  <a:cubicBezTo>
                    <a:pt x="10795" y="102365"/>
                    <a:pt x="9906" y="104905"/>
                    <a:pt x="9271" y="107699"/>
                  </a:cubicBezTo>
                  <a:cubicBezTo>
                    <a:pt x="8636" y="110493"/>
                    <a:pt x="8382" y="113033"/>
                    <a:pt x="8382" y="115573"/>
                  </a:cubicBezTo>
                  <a:cubicBezTo>
                    <a:pt x="8509" y="119511"/>
                    <a:pt x="9144" y="122432"/>
                    <a:pt x="10541" y="124591"/>
                  </a:cubicBezTo>
                  <a:cubicBezTo>
                    <a:pt x="11938" y="126750"/>
                    <a:pt x="13716" y="127639"/>
                    <a:pt x="16383" y="127639"/>
                  </a:cubicBezTo>
                  <a:cubicBezTo>
                    <a:pt x="18288" y="127639"/>
                    <a:pt x="19939" y="126750"/>
                    <a:pt x="21209" y="124972"/>
                  </a:cubicBezTo>
                  <a:cubicBezTo>
                    <a:pt x="22479" y="123194"/>
                    <a:pt x="24003" y="120019"/>
                    <a:pt x="25781" y="115065"/>
                  </a:cubicBezTo>
                  <a:cubicBezTo>
                    <a:pt x="27305" y="110366"/>
                    <a:pt x="28829" y="107064"/>
                    <a:pt x="29972" y="105159"/>
                  </a:cubicBezTo>
                  <a:cubicBezTo>
                    <a:pt x="31115" y="103254"/>
                    <a:pt x="32639" y="101730"/>
                    <a:pt x="34163" y="100714"/>
                  </a:cubicBezTo>
                  <a:cubicBezTo>
                    <a:pt x="35687" y="99698"/>
                    <a:pt x="37719" y="99190"/>
                    <a:pt x="39878" y="99190"/>
                  </a:cubicBezTo>
                  <a:cubicBezTo>
                    <a:pt x="43942" y="99063"/>
                    <a:pt x="47117" y="100587"/>
                    <a:pt x="49530" y="103889"/>
                  </a:cubicBezTo>
                  <a:cubicBezTo>
                    <a:pt x="51943" y="107191"/>
                    <a:pt x="53213" y="111509"/>
                    <a:pt x="53340" y="117224"/>
                  </a:cubicBezTo>
                  <a:cubicBezTo>
                    <a:pt x="53467" y="122559"/>
                    <a:pt x="52578" y="127766"/>
                    <a:pt x="50546" y="132846"/>
                  </a:cubicBezTo>
                  <a:lnTo>
                    <a:pt x="44450" y="130306"/>
                  </a:lnTo>
                  <a:cubicBezTo>
                    <a:pt x="46355" y="125353"/>
                    <a:pt x="47244" y="120781"/>
                    <a:pt x="47117" y="116716"/>
                  </a:cubicBezTo>
                  <a:cubicBezTo>
                    <a:pt x="46990" y="113160"/>
                    <a:pt x="46355" y="110493"/>
                    <a:pt x="45212" y="108715"/>
                  </a:cubicBezTo>
                  <a:cubicBezTo>
                    <a:pt x="44069" y="106937"/>
                    <a:pt x="42545" y="106048"/>
                    <a:pt x="40513" y="106175"/>
                  </a:cubicBezTo>
                  <a:cubicBezTo>
                    <a:pt x="39243" y="106175"/>
                    <a:pt x="38100" y="106556"/>
                    <a:pt x="37211" y="107318"/>
                  </a:cubicBezTo>
                  <a:cubicBezTo>
                    <a:pt x="36322" y="108080"/>
                    <a:pt x="35433" y="109096"/>
                    <a:pt x="34671" y="110620"/>
                  </a:cubicBezTo>
                  <a:cubicBezTo>
                    <a:pt x="33909" y="112144"/>
                    <a:pt x="32766" y="115065"/>
                    <a:pt x="31242" y="119384"/>
                  </a:cubicBezTo>
                  <a:cubicBezTo>
                    <a:pt x="29210" y="125353"/>
                    <a:pt x="27178" y="129290"/>
                    <a:pt x="25146" y="131449"/>
                  </a:cubicBezTo>
                  <a:cubicBezTo>
                    <a:pt x="23114" y="133608"/>
                    <a:pt x="20320" y="134624"/>
                    <a:pt x="17018" y="134751"/>
                  </a:cubicBezTo>
                  <a:close/>
                  <a:moveTo>
                    <a:pt x="9779" y="163073"/>
                  </a:moveTo>
                  <a:cubicBezTo>
                    <a:pt x="9779" y="164343"/>
                    <a:pt x="9906" y="165613"/>
                    <a:pt x="10160" y="166883"/>
                  </a:cubicBezTo>
                  <a:cubicBezTo>
                    <a:pt x="10414" y="168153"/>
                    <a:pt x="10668" y="169042"/>
                    <a:pt x="10795" y="169804"/>
                  </a:cubicBezTo>
                  <a:lnTo>
                    <a:pt x="5080" y="169931"/>
                  </a:lnTo>
                  <a:cubicBezTo>
                    <a:pt x="4699" y="169169"/>
                    <a:pt x="4318" y="167899"/>
                    <a:pt x="4064" y="166375"/>
                  </a:cubicBezTo>
                  <a:cubicBezTo>
                    <a:pt x="3810" y="164851"/>
                    <a:pt x="3556" y="163327"/>
                    <a:pt x="3556" y="162184"/>
                  </a:cubicBezTo>
                  <a:cubicBezTo>
                    <a:pt x="3302" y="152658"/>
                    <a:pt x="8128" y="147705"/>
                    <a:pt x="18288" y="147451"/>
                  </a:cubicBezTo>
                  <a:lnTo>
                    <a:pt x="47625" y="146689"/>
                  </a:lnTo>
                  <a:lnTo>
                    <a:pt x="47371" y="139577"/>
                  </a:lnTo>
                  <a:lnTo>
                    <a:pt x="50927" y="139450"/>
                  </a:lnTo>
                  <a:lnTo>
                    <a:pt x="54229" y="146435"/>
                  </a:lnTo>
                  <a:lnTo>
                    <a:pt x="64897" y="149356"/>
                  </a:lnTo>
                  <a:lnTo>
                    <a:pt x="65024" y="153675"/>
                  </a:lnTo>
                  <a:lnTo>
                    <a:pt x="53594" y="154056"/>
                  </a:lnTo>
                  <a:lnTo>
                    <a:pt x="53975" y="168407"/>
                  </a:lnTo>
                  <a:lnTo>
                    <a:pt x="48133" y="168534"/>
                  </a:lnTo>
                  <a:lnTo>
                    <a:pt x="47752" y="154183"/>
                  </a:lnTo>
                  <a:lnTo>
                    <a:pt x="18669" y="154945"/>
                  </a:lnTo>
                  <a:cubicBezTo>
                    <a:pt x="15748" y="155072"/>
                    <a:pt x="13462" y="155834"/>
                    <a:pt x="11938" y="157231"/>
                  </a:cubicBezTo>
                  <a:cubicBezTo>
                    <a:pt x="10414" y="158628"/>
                    <a:pt x="9652" y="160660"/>
                    <a:pt x="9652" y="16307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7" id="177"/>
          <p:cNvGrpSpPr/>
          <p:nvPr/>
        </p:nvGrpSpPr>
        <p:grpSpPr>
          <a:xfrm rot="-13260">
            <a:off x="21671618" y="5668916"/>
            <a:ext cx="1265327" cy="1156482"/>
            <a:chOff x="0" y="0"/>
            <a:chExt cx="618604" cy="565391"/>
          </a:xfrm>
        </p:grpSpPr>
        <p:sp>
          <p:nvSpPr>
            <p:cNvPr name="Freeform 178" id="178"/>
            <p:cNvSpPr/>
            <p:nvPr/>
          </p:nvSpPr>
          <p:spPr>
            <a:xfrm flipH="false" flipV="false" rot="0">
              <a:off x="0" y="0"/>
              <a:ext cx="618617" cy="565404"/>
            </a:xfrm>
            <a:custGeom>
              <a:avLst/>
              <a:gdLst/>
              <a:ahLst/>
              <a:cxnLst/>
              <a:rect r="r" b="b" t="t" l="l"/>
              <a:pathLst>
                <a:path h="565404" w="618617">
                  <a:moveTo>
                    <a:pt x="618617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618617" y="565404"/>
                  </a:lnTo>
                  <a:lnTo>
                    <a:pt x="618617" y="0"/>
                  </a:lnTo>
                  <a:close/>
                </a:path>
              </a:pathLst>
            </a:custGeom>
            <a:blipFill>
              <a:blip r:embed="rId92">
                <a:alphaModFix amt="70200"/>
              </a:blip>
              <a:stretch>
                <a:fillRect l="0" t="0" r="2" b="2"/>
              </a:stretch>
            </a:blipFill>
          </p:spPr>
        </p:sp>
      </p:grpSp>
      <p:grpSp>
        <p:nvGrpSpPr>
          <p:cNvPr name="Group 179" id="179"/>
          <p:cNvGrpSpPr/>
          <p:nvPr/>
        </p:nvGrpSpPr>
        <p:grpSpPr>
          <a:xfrm rot="0">
            <a:off x="22035611" y="6103672"/>
            <a:ext cx="418650" cy="193946"/>
            <a:chOff x="0" y="0"/>
            <a:chExt cx="153505" cy="71107"/>
          </a:xfrm>
        </p:grpSpPr>
        <p:sp>
          <p:nvSpPr>
            <p:cNvPr name="Freeform 180" id="180"/>
            <p:cNvSpPr/>
            <p:nvPr/>
          </p:nvSpPr>
          <p:spPr>
            <a:xfrm flipH="false" flipV="false" rot="0">
              <a:off x="0" y="0"/>
              <a:ext cx="153542" cy="71117"/>
            </a:xfrm>
            <a:custGeom>
              <a:avLst/>
              <a:gdLst/>
              <a:ahLst/>
              <a:cxnLst/>
              <a:rect r="r" b="b" t="t" l="l"/>
              <a:pathLst>
                <a:path h="71117" w="153542">
                  <a:moveTo>
                    <a:pt x="43307" y="70482"/>
                  </a:moveTo>
                  <a:lnTo>
                    <a:pt x="0" y="70736"/>
                  </a:lnTo>
                  <a:lnTo>
                    <a:pt x="0" y="64259"/>
                  </a:lnTo>
                  <a:lnTo>
                    <a:pt x="17272" y="46734"/>
                  </a:lnTo>
                  <a:cubicBezTo>
                    <a:pt x="22479" y="41400"/>
                    <a:pt x="26035" y="37590"/>
                    <a:pt x="27686" y="35304"/>
                  </a:cubicBezTo>
                  <a:cubicBezTo>
                    <a:pt x="29337" y="33018"/>
                    <a:pt x="30607" y="30733"/>
                    <a:pt x="31496" y="28574"/>
                  </a:cubicBezTo>
                  <a:cubicBezTo>
                    <a:pt x="32385" y="26415"/>
                    <a:pt x="32766" y="24129"/>
                    <a:pt x="32766" y="21589"/>
                  </a:cubicBezTo>
                  <a:cubicBezTo>
                    <a:pt x="32766" y="18033"/>
                    <a:pt x="31623" y="15239"/>
                    <a:pt x="29591" y="13207"/>
                  </a:cubicBezTo>
                  <a:cubicBezTo>
                    <a:pt x="27559" y="11175"/>
                    <a:pt x="24384" y="10160"/>
                    <a:pt x="20574" y="10160"/>
                  </a:cubicBezTo>
                  <a:cubicBezTo>
                    <a:pt x="17780" y="10160"/>
                    <a:pt x="15240" y="10668"/>
                    <a:pt x="12827" y="11556"/>
                  </a:cubicBezTo>
                  <a:cubicBezTo>
                    <a:pt x="10414" y="12445"/>
                    <a:pt x="7620" y="14096"/>
                    <a:pt x="4699" y="16509"/>
                  </a:cubicBezTo>
                  <a:lnTo>
                    <a:pt x="635" y="11429"/>
                  </a:lnTo>
                  <a:cubicBezTo>
                    <a:pt x="6731" y="6350"/>
                    <a:pt x="13335" y="3810"/>
                    <a:pt x="20447" y="3810"/>
                  </a:cubicBezTo>
                  <a:cubicBezTo>
                    <a:pt x="26670" y="3810"/>
                    <a:pt x="31496" y="5334"/>
                    <a:pt x="35052" y="8509"/>
                  </a:cubicBezTo>
                  <a:cubicBezTo>
                    <a:pt x="38608" y="11683"/>
                    <a:pt x="40386" y="15874"/>
                    <a:pt x="40386" y="21208"/>
                  </a:cubicBezTo>
                  <a:cubicBezTo>
                    <a:pt x="40386" y="25399"/>
                    <a:pt x="39243" y="29463"/>
                    <a:pt x="36957" y="33653"/>
                  </a:cubicBezTo>
                  <a:cubicBezTo>
                    <a:pt x="34671" y="37844"/>
                    <a:pt x="30226" y="42924"/>
                    <a:pt x="23876" y="49147"/>
                  </a:cubicBezTo>
                  <a:lnTo>
                    <a:pt x="9398" y="63370"/>
                  </a:lnTo>
                  <a:lnTo>
                    <a:pt x="9398" y="63751"/>
                  </a:lnTo>
                  <a:lnTo>
                    <a:pt x="43307" y="63624"/>
                  </a:lnTo>
                  <a:lnTo>
                    <a:pt x="43307" y="70609"/>
                  </a:lnTo>
                  <a:close/>
                  <a:moveTo>
                    <a:pt x="89915" y="70482"/>
                  </a:moveTo>
                  <a:lnTo>
                    <a:pt x="89915" y="38352"/>
                  </a:lnTo>
                  <a:cubicBezTo>
                    <a:pt x="89915" y="34288"/>
                    <a:pt x="89026" y="31368"/>
                    <a:pt x="87121" y="29336"/>
                  </a:cubicBezTo>
                  <a:cubicBezTo>
                    <a:pt x="85216" y="27304"/>
                    <a:pt x="82422" y="26415"/>
                    <a:pt x="78485" y="26415"/>
                  </a:cubicBezTo>
                  <a:cubicBezTo>
                    <a:pt x="73278" y="26415"/>
                    <a:pt x="69595" y="27812"/>
                    <a:pt x="67182" y="30606"/>
                  </a:cubicBezTo>
                  <a:cubicBezTo>
                    <a:pt x="64769" y="33399"/>
                    <a:pt x="63499" y="38098"/>
                    <a:pt x="63626" y="44575"/>
                  </a:cubicBezTo>
                  <a:lnTo>
                    <a:pt x="63753" y="70482"/>
                  </a:lnTo>
                  <a:lnTo>
                    <a:pt x="56261" y="70482"/>
                  </a:lnTo>
                  <a:lnTo>
                    <a:pt x="56134" y="21081"/>
                  </a:lnTo>
                  <a:lnTo>
                    <a:pt x="62229" y="21081"/>
                  </a:lnTo>
                  <a:lnTo>
                    <a:pt x="63499" y="27812"/>
                  </a:lnTo>
                  <a:lnTo>
                    <a:pt x="63880" y="27812"/>
                  </a:lnTo>
                  <a:cubicBezTo>
                    <a:pt x="65404" y="25399"/>
                    <a:pt x="67563" y="23494"/>
                    <a:pt x="70357" y="22097"/>
                  </a:cubicBezTo>
                  <a:cubicBezTo>
                    <a:pt x="73151" y="20700"/>
                    <a:pt x="76199" y="20065"/>
                    <a:pt x="79628" y="20065"/>
                  </a:cubicBezTo>
                  <a:cubicBezTo>
                    <a:pt x="85597" y="20065"/>
                    <a:pt x="90042" y="21462"/>
                    <a:pt x="93090" y="24256"/>
                  </a:cubicBezTo>
                  <a:cubicBezTo>
                    <a:pt x="96138" y="27050"/>
                    <a:pt x="97662" y="31749"/>
                    <a:pt x="97662" y="37971"/>
                  </a:cubicBezTo>
                  <a:lnTo>
                    <a:pt x="97789" y="70228"/>
                  </a:lnTo>
                  <a:lnTo>
                    <a:pt x="90296" y="70228"/>
                  </a:lnTo>
                  <a:close/>
                  <a:moveTo>
                    <a:pt x="146430" y="63497"/>
                  </a:moveTo>
                  <a:lnTo>
                    <a:pt x="146049" y="63497"/>
                  </a:lnTo>
                  <a:cubicBezTo>
                    <a:pt x="142620" y="68577"/>
                    <a:pt x="137413" y="71117"/>
                    <a:pt x="130555" y="71117"/>
                  </a:cubicBezTo>
                  <a:cubicBezTo>
                    <a:pt x="124078" y="71117"/>
                    <a:pt x="119125" y="68958"/>
                    <a:pt x="115442" y="64513"/>
                  </a:cubicBezTo>
                  <a:cubicBezTo>
                    <a:pt x="111759" y="60068"/>
                    <a:pt x="109981" y="53846"/>
                    <a:pt x="109981" y="45718"/>
                  </a:cubicBezTo>
                  <a:cubicBezTo>
                    <a:pt x="109981" y="37590"/>
                    <a:pt x="111759" y="31241"/>
                    <a:pt x="115315" y="26669"/>
                  </a:cubicBezTo>
                  <a:cubicBezTo>
                    <a:pt x="118871" y="22097"/>
                    <a:pt x="123951" y="19938"/>
                    <a:pt x="130301" y="19811"/>
                  </a:cubicBezTo>
                  <a:cubicBezTo>
                    <a:pt x="137032" y="19811"/>
                    <a:pt x="142112" y="22224"/>
                    <a:pt x="145795" y="27050"/>
                  </a:cubicBezTo>
                  <a:lnTo>
                    <a:pt x="146430" y="27050"/>
                  </a:lnTo>
                  <a:lnTo>
                    <a:pt x="146049" y="23494"/>
                  </a:lnTo>
                  <a:lnTo>
                    <a:pt x="145795" y="20065"/>
                  </a:lnTo>
                  <a:lnTo>
                    <a:pt x="145795" y="0"/>
                  </a:lnTo>
                  <a:lnTo>
                    <a:pt x="153288" y="0"/>
                  </a:lnTo>
                  <a:lnTo>
                    <a:pt x="153542" y="70101"/>
                  </a:lnTo>
                  <a:lnTo>
                    <a:pt x="147446" y="70101"/>
                  </a:lnTo>
                  <a:lnTo>
                    <a:pt x="146430" y="63497"/>
                  </a:lnTo>
                  <a:close/>
                  <a:moveTo>
                    <a:pt x="131444" y="64767"/>
                  </a:moveTo>
                  <a:cubicBezTo>
                    <a:pt x="136524" y="64767"/>
                    <a:pt x="140207" y="63370"/>
                    <a:pt x="142493" y="60576"/>
                  </a:cubicBezTo>
                  <a:cubicBezTo>
                    <a:pt x="144779" y="57782"/>
                    <a:pt x="145922" y="53338"/>
                    <a:pt x="145922" y="47115"/>
                  </a:cubicBezTo>
                  <a:lnTo>
                    <a:pt x="145922" y="45591"/>
                  </a:lnTo>
                  <a:cubicBezTo>
                    <a:pt x="145922" y="38606"/>
                    <a:pt x="144652" y="33653"/>
                    <a:pt x="142366" y="30606"/>
                  </a:cubicBezTo>
                  <a:cubicBezTo>
                    <a:pt x="140080" y="27558"/>
                    <a:pt x="136270" y="26161"/>
                    <a:pt x="131190" y="26161"/>
                  </a:cubicBezTo>
                  <a:cubicBezTo>
                    <a:pt x="126745" y="26161"/>
                    <a:pt x="123443" y="27939"/>
                    <a:pt x="121157" y="31368"/>
                  </a:cubicBezTo>
                  <a:cubicBezTo>
                    <a:pt x="118871" y="34796"/>
                    <a:pt x="117728" y="39622"/>
                    <a:pt x="117728" y="45845"/>
                  </a:cubicBezTo>
                  <a:cubicBezTo>
                    <a:pt x="117728" y="52068"/>
                    <a:pt x="118871" y="56893"/>
                    <a:pt x="121284" y="60068"/>
                  </a:cubicBezTo>
                  <a:cubicBezTo>
                    <a:pt x="123697" y="63243"/>
                    <a:pt x="126999" y="64894"/>
                    <a:pt x="131444" y="6489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81" id="181"/>
          <p:cNvGrpSpPr/>
          <p:nvPr/>
        </p:nvGrpSpPr>
        <p:grpSpPr>
          <a:xfrm rot="-49320">
            <a:off x="14844738" y="23351776"/>
            <a:ext cx="1231323" cy="1156482"/>
            <a:chOff x="0" y="0"/>
            <a:chExt cx="601980" cy="565391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0" y="0"/>
              <a:ext cx="601980" cy="565404"/>
            </a:xfrm>
            <a:custGeom>
              <a:avLst/>
              <a:gdLst/>
              <a:ahLst/>
              <a:cxnLst/>
              <a:rect r="r" b="b" t="t" l="l"/>
              <a:pathLst>
                <a:path h="565404" w="601980">
                  <a:moveTo>
                    <a:pt x="601980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601980" y="565404"/>
                  </a:lnTo>
                  <a:lnTo>
                    <a:pt x="601980" y="0"/>
                  </a:lnTo>
                  <a:close/>
                </a:path>
              </a:pathLst>
            </a:custGeom>
            <a:blipFill>
              <a:blip r:embed="rId93">
                <a:alphaModFix amt="70200"/>
              </a:blip>
              <a:stretch>
                <a:fillRect l="0" t="0" r="0" b="2"/>
              </a:stretch>
            </a:blipFill>
          </p:spPr>
        </p:sp>
      </p:grpSp>
      <p:grpSp>
        <p:nvGrpSpPr>
          <p:cNvPr name="Group 183" id="183"/>
          <p:cNvGrpSpPr/>
          <p:nvPr/>
        </p:nvGrpSpPr>
        <p:grpSpPr>
          <a:xfrm rot="0">
            <a:off x="15219772" y="23784635"/>
            <a:ext cx="374151" cy="196544"/>
            <a:chOff x="0" y="0"/>
            <a:chExt cx="137185" cy="72073"/>
          </a:xfrm>
        </p:grpSpPr>
        <p:sp>
          <p:nvSpPr>
            <p:cNvPr name="Freeform 184" id="184"/>
            <p:cNvSpPr/>
            <p:nvPr/>
          </p:nvSpPr>
          <p:spPr>
            <a:xfrm flipH="false" flipV="false" rot="0">
              <a:off x="0" y="0"/>
              <a:ext cx="137283" cy="72141"/>
            </a:xfrm>
            <a:custGeom>
              <a:avLst/>
              <a:gdLst/>
              <a:ahLst/>
              <a:cxnLst/>
              <a:rect r="r" b="b" t="t" l="l"/>
              <a:pathLst>
                <a:path h="72141" w="137283">
                  <a:moveTo>
                    <a:pt x="30098" y="71633"/>
                  </a:moveTo>
                  <a:lnTo>
                    <a:pt x="6858" y="13590"/>
                  </a:lnTo>
                  <a:lnTo>
                    <a:pt x="6477" y="13590"/>
                  </a:lnTo>
                  <a:cubicBezTo>
                    <a:pt x="6985" y="18162"/>
                    <a:pt x="7239" y="23751"/>
                    <a:pt x="7366" y="30101"/>
                  </a:cubicBezTo>
                  <a:lnTo>
                    <a:pt x="8001" y="72014"/>
                  </a:lnTo>
                  <a:lnTo>
                    <a:pt x="889" y="72141"/>
                  </a:lnTo>
                  <a:lnTo>
                    <a:pt x="0" y="6223"/>
                  </a:lnTo>
                  <a:lnTo>
                    <a:pt x="11557" y="5969"/>
                  </a:lnTo>
                  <a:lnTo>
                    <a:pt x="33146" y="60075"/>
                  </a:lnTo>
                  <a:lnTo>
                    <a:pt x="33527" y="60075"/>
                  </a:lnTo>
                  <a:lnTo>
                    <a:pt x="53846" y="5461"/>
                  </a:lnTo>
                  <a:lnTo>
                    <a:pt x="65276" y="5334"/>
                  </a:lnTo>
                  <a:lnTo>
                    <a:pt x="66165" y="71252"/>
                  </a:lnTo>
                  <a:lnTo>
                    <a:pt x="58545" y="71379"/>
                  </a:lnTo>
                  <a:lnTo>
                    <a:pt x="57910" y="28958"/>
                  </a:lnTo>
                  <a:cubicBezTo>
                    <a:pt x="57783" y="24132"/>
                    <a:pt x="57910" y="18797"/>
                    <a:pt x="58291" y="13082"/>
                  </a:cubicBezTo>
                  <a:lnTo>
                    <a:pt x="57910" y="13082"/>
                  </a:lnTo>
                  <a:lnTo>
                    <a:pt x="36321" y="71506"/>
                  </a:lnTo>
                  <a:lnTo>
                    <a:pt x="30098" y="71633"/>
                  </a:lnTo>
                  <a:close/>
                  <a:moveTo>
                    <a:pt x="90548" y="70744"/>
                  </a:moveTo>
                  <a:lnTo>
                    <a:pt x="83056" y="70871"/>
                  </a:lnTo>
                  <a:lnTo>
                    <a:pt x="82294" y="21464"/>
                  </a:lnTo>
                  <a:lnTo>
                    <a:pt x="89786" y="21337"/>
                  </a:lnTo>
                  <a:lnTo>
                    <a:pt x="90548" y="70744"/>
                  </a:lnTo>
                  <a:close/>
                  <a:moveTo>
                    <a:pt x="81532" y="8129"/>
                  </a:moveTo>
                  <a:cubicBezTo>
                    <a:pt x="81532" y="6477"/>
                    <a:pt x="81913" y="5207"/>
                    <a:pt x="82802" y="4318"/>
                  </a:cubicBezTo>
                  <a:cubicBezTo>
                    <a:pt x="83691" y="3429"/>
                    <a:pt x="84707" y="3048"/>
                    <a:pt x="85977" y="3048"/>
                  </a:cubicBezTo>
                  <a:cubicBezTo>
                    <a:pt x="87247" y="3048"/>
                    <a:pt x="88262" y="3429"/>
                    <a:pt x="89151" y="4191"/>
                  </a:cubicBezTo>
                  <a:cubicBezTo>
                    <a:pt x="90040" y="4953"/>
                    <a:pt x="90548" y="6223"/>
                    <a:pt x="90548" y="7875"/>
                  </a:cubicBezTo>
                  <a:cubicBezTo>
                    <a:pt x="90548" y="9526"/>
                    <a:pt x="90167" y="10796"/>
                    <a:pt x="89278" y="11685"/>
                  </a:cubicBezTo>
                  <a:cubicBezTo>
                    <a:pt x="88389" y="12574"/>
                    <a:pt x="87374" y="12955"/>
                    <a:pt x="86231" y="12955"/>
                  </a:cubicBezTo>
                  <a:cubicBezTo>
                    <a:pt x="85088" y="12955"/>
                    <a:pt x="83691" y="12701"/>
                    <a:pt x="82929" y="11812"/>
                  </a:cubicBezTo>
                  <a:cubicBezTo>
                    <a:pt x="82167" y="10923"/>
                    <a:pt x="81659" y="9780"/>
                    <a:pt x="81659" y="8129"/>
                  </a:cubicBezTo>
                  <a:close/>
                  <a:moveTo>
                    <a:pt x="113916" y="70490"/>
                  </a:moveTo>
                  <a:lnTo>
                    <a:pt x="106423" y="70617"/>
                  </a:lnTo>
                  <a:lnTo>
                    <a:pt x="105407" y="381"/>
                  </a:lnTo>
                  <a:lnTo>
                    <a:pt x="112900" y="381"/>
                  </a:lnTo>
                  <a:lnTo>
                    <a:pt x="113916" y="70490"/>
                  </a:lnTo>
                  <a:close/>
                  <a:moveTo>
                    <a:pt x="137283" y="70108"/>
                  </a:moveTo>
                  <a:lnTo>
                    <a:pt x="129790" y="70235"/>
                  </a:lnTo>
                  <a:lnTo>
                    <a:pt x="128647" y="127"/>
                  </a:lnTo>
                  <a:lnTo>
                    <a:pt x="136140" y="0"/>
                  </a:lnTo>
                  <a:lnTo>
                    <a:pt x="137156" y="7010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85" id="185"/>
          <p:cNvGrpSpPr/>
          <p:nvPr/>
        </p:nvGrpSpPr>
        <p:grpSpPr>
          <a:xfrm rot="-70320">
            <a:off x="22160822" y="8478202"/>
            <a:ext cx="1163288" cy="1156482"/>
            <a:chOff x="0" y="0"/>
            <a:chExt cx="568719" cy="565391"/>
          </a:xfrm>
        </p:grpSpPr>
        <p:sp>
          <p:nvSpPr>
            <p:cNvPr name="Freeform 186" id="186"/>
            <p:cNvSpPr/>
            <p:nvPr/>
          </p:nvSpPr>
          <p:spPr>
            <a:xfrm flipH="false" flipV="false" rot="0">
              <a:off x="0" y="0"/>
              <a:ext cx="568706" cy="565404"/>
            </a:xfrm>
            <a:custGeom>
              <a:avLst/>
              <a:gdLst/>
              <a:ahLst/>
              <a:cxnLst/>
              <a:rect r="r" b="b" t="t" l="l"/>
              <a:pathLst>
                <a:path h="565404" w="568706">
                  <a:moveTo>
                    <a:pt x="568706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568706" y="565404"/>
                  </a:lnTo>
                  <a:lnTo>
                    <a:pt x="568706" y="0"/>
                  </a:lnTo>
                  <a:close/>
                </a:path>
              </a:pathLst>
            </a:custGeom>
            <a:blipFill>
              <a:blip r:embed="rId94">
                <a:alphaModFix amt="70200"/>
              </a:blip>
              <a:stretch>
                <a:fillRect l="0" t="0" r="-2" b="2"/>
              </a:stretch>
            </a:blipFill>
          </p:spPr>
        </p:sp>
      </p:grpSp>
      <p:sp>
        <p:nvSpPr>
          <p:cNvPr name="Freeform 187" id="187"/>
          <p:cNvSpPr/>
          <p:nvPr/>
        </p:nvSpPr>
        <p:spPr>
          <a:xfrm flipH="false" flipV="false" rot="0">
            <a:off x="11885537" y="3212973"/>
            <a:ext cx="7261973" cy="576202"/>
          </a:xfrm>
          <a:custGeom>
            <a:avLst/>
            <a:gdLst/>
            <a:ahLst/>
            <a:cxnLst/>
            <a:rect r="r" b="b" t="t" l="l"/>
            <a:pathLst>
              <a:path h="576202" w="7261973">
                <a:moveTo>
                  <a:pt x="0" y="0"/>
                </a:moveTo>
                <a:lnTo>
                  <a:pt x="7261973" y="0"/>
                </a:lnTo>
                <a:lnTo>
                  <a:pt x="7261973" y="576202"/>
                </a:lnTo>
                <a:lnTo>
                  <a:pt x="0" y="576202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8" id="188"/>
          <p:cNvGrpSpPr/>
          <p:nvPr/>
        </p:nvGrpSpPr>
        <p:grpSpPr>
          <a:xfrm rot="0">
            <a:off x="22534531" y="8927090"/>
            <a:ext cx="327132" cy="180048"/>
            <a:chOff x="0" y="0"/>
            <a:chExt cx="119952" cy="66015"/>
          </a:xfrm>
        </p:grpSpPr>
        <p:sp>
          <p:nvSpPr>
            <p:cNvPr name="Freeform 189" id="189"/>
            <p:cNvSpPr/>
            <p:nvPr/>
          </p:nvSpPr>
          <p:spPr>
            <a:xfrm flipH="false" flipV="false" rot="0">
              <a:off x="0" y="0"/>
              <a:ext cx="119894" cy="66046"/>
            </a:xfrm>
            <a:custGeom>
              <a:avLst/>
              <a:gdLst/>
              <a:ahLst/>
              <a:cxnLst/>
              <a:rect r="r" b="b" t="t" l="l"/>
              <a:pathLst>
                <a:path h="66046" w="119894">
                  <a:moveTo>
                    <a:pt x="24766" y="65908"/>
                  </a:moveTo>
                  <a:lnTo>
                    <a:pt x="17527" y="66035"/>
                  </a:lnTo>
                  <a:lnTo>
                    <a:pt x="16511" y="19048"/>
                  </a:lnTo>
                  <a:cubicBezTo>
                    <a:pt x="16384" y="15112"/>
                    <a:pt x="16511" y="11429"/>
                    <a:pt x="16638" y="8000"/>
                  </a:cubicBezTo>
                  <a:cubicBezTo>
                    <a:pt x="16003" y="8635"/>
                    <a:pt x="15368" y="9270"/>
                    <a:pt x="14606" y="10032"/>
                  </a:cubicBezTo>
                  <a:cubicBezTo>
                    <a:pt x="13844" y="10794"/>
                    <a:pt x="10288" y="13715"/>
                    <a:pt x="4064" y="19048"/>
                  </a:cubicBezTo>
                  <a:lnTo>
                    <a:pt x="0" y="13969"/>
                  </a:lnTo>
                  <a:lnTo>
                    <a:pt x="17146" y="127"/>
                  </a:lnTo>
                  <a:lnTo>
                    <a:pt x="23496" y="0"/>
                  </a:lnTo>
                  <a:lnTo>
                    <a:pt x="24893" y="65908"/>
                  </a:lnTo>
                  <a:close/>
                  <a:moveTo>
                    <a:pt x="84840" y="51177"/>
                  </a:moveTo>
                  <a:cubicBezTo>
                    <a:pt x="84967" y="55748"/>
                    <a:pt x="83316" y="59304"/>
                    <a:pt x="79887" y="61971"/>
                  </a:cubicBezTo>
                  <a:cubicBezTo>
                    <a:pt x="76458" y="64638"/>
                    <a:pt x="71759" y="65908"/>
                    <a:pt x="65535" y="66035"/>
                  </a:cubicBezTo>
                  <a:cubicBezTo>
                    <a:pt x="58931" y="66162"/>
                    <a:pt x="53851" y="65273"/>
                    <a:pt x="50168" y="63241"/>
                  </a:cubicBezTo>
                  <a:lnTo>
                    <a:pt x="50041" y="56256"/>
                  </a:lnTo>
                  <a:cubicBezTo>
                    <a:pt x="52454" y="57399"/>
                    <a:pt x="54994" y="58288"/>
                    <a:pt x="57788" y="58923"/>
                  </a:cubicBezTo>
                  <a:cubicBezTo>
                    <a:pt x="60582" y="59558"/>
                    <a:pt x="63122" y="59812"/>
                    <a:pt x="65662" y="59812"/>
                  </a:cubicBezTo>
                  <a:cubicBezTo>
                    <a:pt x="69600" y="59685"/>
                    <a:pt x="72521" y="59050"/>
                    <a:pt x="74680" y="57780"/>
                  </a:cubicBezTo>
                  <a:cubicBezTo>
                    <a:pt x="76839" y="56510"/>
                    <a:pt x="77728" y="54606"/>
                    <a:pt x="77728" y="52066"/>
                  </a:cubicBezTo>
                  <a:cubicBezTo>
                    <a:pt x="77728" y="50161"/>
                    <a:pt x="76839" y="48510"/>
                    <a:pt x="75188" y="47240"/>
                  </a:cubicBezTo>
                  <a:cubicBezTo>
                    <a:pt x="73537" y="45970"/>
                    <a:pt x="70235" y="44319"/>
                    <a:pt x="65281" y="42542"/>
                  </a:cubicBezTo>
                  <a:cubicBezTo>
                    <a:pt x="60709" y="40891"/>
                    <a:pt x="57407" y="39494"/>
                    <a:pt x="55375" y="38224"/>
                  </a:cubicBezTo>
                  <a:cubicBezTo>
                    <a:pt x="53343" y="36954"/>
                    <a:pt x="51946" y="35557"/>
                    <a:pt x="50930" y="33906"/>
                  </a:cubicBezTo>
                  <a:cubicBezTo>
                    <a:pt x="49914" y="32255"/>
                    <a:pt x="49406" y="30351"/>
                    <a:pt x="49406" y="28065"/>
                  </a:cubicBezTo>
                  <a:cubicBezTo>
                    <a:pt x="49279" y="24001"/>
                    <a:pt x="50930" y="20826"/>
                    <a:pt x="54105" y="18413"/>
                  </a:cubicBezTo>
                  <a:cubicBezTo>
                    <a:pt x="57280" y="16001"/>
                    <a:pt x="61852" y="14731"/>
                    <a:pt x="67567" y="14604"/>
                  </a:cubicBezTo>
                  <a:cubicBezTo>
                    <a:pt x="72902" y="14477"/>
                    <a:pt x="78109" y="15493"/>
                    <a:pt x="83189" y="17525"/>
                  </a:cubicBezTo>
                  <a:lnTo>
                    <a:pt x="80649" y="23620"/>
                  </a:lnTo>
                  <a:cubicBezTo>
                    <a:pt x="75696" y="21715"/>
                    <a:pt x="71124" y="20699"/>
                    <a:pt x="67059" y="20826"/>
                  </a:cubicBezTo>
                  <a:cubicBezTo>
                    <a:pt x="63503" y="20953"/>
                    <a:pt x="60836" y="21461"/>
                    <a:pt x="59058" y="22604"/>
                  </a:cubicBezTo>
                  <a:cubicBezTo>
                    <a:pt x="57280" y="23747"/>
                    <a:pt x="56391" y="25271"/>
                    <a:pt x="56391" y="27303"/>
                  </a:cubicBezTo>
                  <a:cubicBezTo>
                    <a:pt x="56391" y="28573"/>
                    <a:pt x="56772" y="29716"/>
                    <a:pt x="57534" y="30604"/>
                  </a:cubicBezTo>
                  <a:cubicBezTo>
                    <a:pt x="58296" y="31493"/>
                    <a:pt x="59312" y="32382"/>
                    <a:pt x="60836" y="33144"/>
                  </a:cubicBezTo>
                  <a:cubicBezTo>
                    <a:pt x="62360" y="33906"/>
                    <a:pt x="65281" y="35049"/>
                    <a:pt x="69600" y="36573"/>
                  </a:cubicBezTo>
                  <a:cubicBezTo>
                    <a:pt x="75442" y="38605"/>
                    <a:pt x="79506" y="40637"/>
                    <a:pt x="81665" y="42796"/>
                  </a:cubicBezTo>
                  <a:cubicBezTo>
                    <a:pt x="83824" y="44954"/>
                    <a:pt x="84840" y="47621"/>
                    <a:pt x="84967" y="50923"/>
                  </a:cubicBezTo>
                  <a:close/>
                  <a:moveTo>
                    <a:pt x="113163" y="58542"/>
                  </a:moveTo>
                  <a:cubicBezTo>
                    <a:pt x="114433" y="58542"/>
                    <a:pt x="115703" y="58415"/>
                    <a:pt x="116973" y="58161"/>
                  </a:cubicBezTo>
                  <a:cubicBezTo>
                    <a:pt x="118243" y="57907"/>
                    <a:pt x="119132" y="57780"/>
                    <a:pt x="119894" y="57526"/>
                  </a:cubicBezTo>
                  <a:lnTo>
                    <a:pt x="119894" y="63495"/>
                  </a:lnTo>
                  <a:cubicBezTo>
                    <a:pt x="119132" y="63876"/>
                    <a:pt x="117862" y="64257"/>
                    <a:pt x="116338" y="64511"/>
                  </a:cubicBezTo>
                  <a:cubicBezTo>
                    <a:pt x="114814" y="64765"/>
                    <a:pt x="113290" y="65019"/>
                    <a:pt x="112147" y="65019"/>
                  </a:cubicBezTo>
                  <a:cubicBezTo>
                    <a:pt x="102621" y="65273"/>
                    <a:pt x="97668" y="60320"/>
                    <a:pt x="97541" y="50161"/>
                  </a:cubicBezTo>
                  <a:lnTo>
                    <a:pt x="96906" y="20826"/>
                  </a:lnTo>
                  <a:lnTo>
                    <a:pt x="89794" y="20953"/>
                  </a:lnTo>
                  <a:lnTo>
                    <a:pt x="89667" y="17398"/>
                  </a:lnTo>
                  <a:lnTo>
                    <a:pt x="96652" y="14096"/>
                  </a:lnTo>
                  <a:lnTo>
                    <a:pt x="99573" y="3429"/>
                  </a:lnTo>
                  <a:lnTo>
                    <a:pt x="103891" y="3302"/>
                  </a:lnTo>
                  <a:lnTo>
                    <a:pt x="104145" y="14731"/>
                  </a:lnTo>
                  <a:lnTo>
                    <a:pt x="118497" y="14477"/>
                  </a:lnTo>
                  <a:lnTo>
                    <a:pt x="118624" y="20318"/>
                  </a:lnTo>
                  <a:lnTo>
                    <a:pt x="104272" y="20572"/>
                  </a:lnTo>
                  <a:lnTo>
                    <a:pt x="104907" y="49653"/>
                  </a:lnTo>
                  <a:cubicBezTo>
                    <a:pt x="104907" y="52574"/>
                    <a:pt x="105669" y="54860"/>
                    <a:pt x="107193" y="56510"/>
                  </a:cubicBezTo>
                  <a:cubicBezTo>
                    <a:pt x="108718" y="58161"/>
                    <a:pt x="110623" y="58796"/>
                    <a:pt x="113036" y="5879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90" id="190"/>
          <p:cNvSpPr/>
          <p:nvPr/>
        </p:nvSpPr>
        <p:spPr>
          <a:xfrm flipH="false" flipV="false" rot="0">
            <a:off x="22203139" y="19130157"/>
            <a:ext cx="4143635" cy="4290848"/>
          </a:xfrm>
          <a:custGeom>
            <a:avLst/>
            <a:gdLst/>
            <a:ahLst/>
            <a:cxnLst/>
            <a:rect r="r" b="b" t="t" l="l"/>
            <a:pathLst>
              <a:path h="4290848" w="4143635">
                <a:moveTo>
                  <a:pt x="0" y="0"/>
                </a:moveTo>
                <a:lnTo>
                  <a:pt x="4143634" y="0"/>
                </a:lnTo>
                <a:lnTo>
                  <a:pt x="4143634" y="4290848"/>
                </a:lnTo>
                <a:lnTo>
                  <a:pt x="0" y="4290848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1" id="191"/>
          <p:cNvSpPr/>
          <p:nvPr/>
        </p:nvSpPr>
        <p:spPr>
          <a:xfrm flipH="false" flipV="false" rot="0">
            <a:off x="22685251" y="20182081"/>
            <a:ext cx="2409496" cy="666109"/>
          </a:xfrm>
          <a:custGeom>
            <a:avLst/>
            <a:gdLst/>
            <a:ahLst/>
            <a:cxnLst/>
            <a:rect r="r" b="b" t="t" l="l"/>
            <a:pathLst>
              <a:path h="666109" w="2409496">
                <a:moveTo>
                  <a:pt x="0" y="0"/>
                </a:moveTo>
                <a:lnTo>
                  <a:pt x="2409496" y="0"/>
                </a:lnTo>
                <a:lnTo>
                  <a:pt x="2409496" y="666109"/>
                </a:lnTo>
                <a:lnTo>
                  <a:pt x="0" y="666109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2" id="192"/>
          <p:cNvSpPr/>
          <p:nvPr/>
        </p:nvSpPr>
        <p:spPr>
          <a:xfrm flipH="false" flipV="false" rot="0">
            <a:off x="22685251" y="20704354"/>
            <a:ext cx="2569568" cy="666109"/>
          </a:xfrm>
          <a:custGeom>
            <a:avLst/>
            <a:gdLst/>
            <a:ahLst/>
            <a:cxnLst/>
            <a:rect r="r" b="b" t="t" l="l"/>
            <a:pathLst>
              <a:path h="666109" w="2569568">
                <a:moveTo>
                  <a:pt x="0" y="0"/>
                </a:moveTo>
                <a:lnTo>
                  <a:pt x="2569568" y="0"/>
                </a:lnTo>
                <a:lnTo>
                  <a:pt x="2569568" y="666109"/>
                </a:lnTo>
                <a:lnTo>
                  <a:pt x="0" y="66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1">
              <a:extLst>
                <a:ext uri="{96DAC541-7B7A-43D3-8B79-37D633B846F1}">
                  <asvg:svgBlip xmlns:asvg="http://schemas.microsoft.com/office/drawing/2016/SVG/main" r:embed="rId10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3" id="193"/>
          <p:cNvSpPr/>
          <p:nvPr/>
        </p:nvSpPr>
        <p:spPr>
          <a:xfrm flipH="false" flipV="false" rot="0">
            <a:off x="22685251" y="21226627"/>
            <a:ext cx="2574140" cy="666109"/>
          </a:xfrm>
          <a:custGeom>
            <a:avLst/>
            <a:gdLst/>
            <a:ahLst/>
            <a:cxnLst/>
            <a:rect r="r" b="b" t="t" l="l"/>
            <a:pathLst>
              <a:path h="666109" w="2574140">
                <a:moveTo>
                  <a:pt x="0" y="0"/>
                </a:moveTo>
                <a:lnTo>
                  <a:pt x="2574140" y="0"/>
                </a:lnTo>
                <a:lnTo>
                  <a:pt x="2574140" y="666109"/>
                </a:lnTo>
                <a:lnTo>
                  <a:pt x="0" y="66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3">
              <a:extLst>
                <a:ext uri="{96DAC541-7B7A-43D3-8B79-37D633B846F1}">
                  <asvg:svgBlip xmlns:asvg="http://schemas.microsoft.com/office/drawing/2016/SVG/main" r:embed="rId10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4" id="194"/>
          <p:cNvSpPr/>
          <p:nvPr/>
        </p:nvSpPr>
        <p:spPr>
          <a:xfrm flipH="false" flipV="false" rot="0">
            <a:off x="22685251" y="21748900"/>
            <a:ext cx="2596792" cy="666109"/>
          </a:xfrm>
          <a:custGeom>
            <a:avLst/>
            <a:gdLst/>
            <a:ahLst/>
            <a:cxnLst/>
            <a:rect r="r" b="b" t="t" l="l"/>
            <a:pathLst>
              <a:path h="666109" w="2596792">
                <a:moveTo>
                  <a:pt x="0" y="0"/>
                </a:moveTo>
                <a:lnTo>
                  <a:pt x="2596792" y="0"/>
                </a:lnTo>
                <a:lnTo>
                  <a:pt x="2596792" y="666109"/>
                </a:lnTo>
                <a:lnTo>
                  <a:pt x="0" y="66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5">
              <a:extLst>
                <a:ext uri="{96DAC541-7B7A-43D3-8B79-37D633B846F1}">
                  <asvg:svgBlip xmlns:asvg="http://schemas.microsoft.com/office/drawing/2016/SVG/main" r:embed="rId10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5" id="195"/>
          <p:cNvGrpSpPr/>
          <p:nvPr/>
        </p:nvGrpSpPr>
        <p:grpSpPr>
          <a:xfrm rot="0">
            <a:off x="22555962" y="20052818"/>
            <a:ext cx="1278939" cy="3123118"/>
            <a:chOff x="0" y="0"/>
            <a:chExt cx="625259" cy="1526858"/>
          </a:xfrm>
        </p:grpSpPr>
        <p:sp>
          <p:nvSpPr>
            <p:cNvPr name="Freeform 196" id="196"/>
            <p:cNvSpPr/>
            <p:nvPr/>
          </p:nvSpPr>
          <p:spPr>
            <a:xfrm flipH="false" flipV="false" rot="0">
              <a:off x="0" y="0"/>
              <a:ext cx="625221" cy="1526921"/>
            </a:xfrm>
            <a:custGeom>
              <a:avLst/>
              <a:gdLst/>
              <a:ahLst/>
              <a:cxnLst/>
              <a:rect r="r" b="b" t="t" l="l"/>
              <a:pathLst>
                <a:path h="1526921" w="625221">
                  <a:moveTo>
                    <a:pt x="0" y="0"/>
                  </a:moveTo>
                  <a:lnTo>
                    <a:pt x="625221" y="0"/>
                  </a:lnTo>
                  <a:lnTo>
                    <a:pt x="625221" y="1526921"/>
                  </a:lnTo>
                  <a:lnTo>
                    <a:pt x="0" y="152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7"/>
              <a:stretch>
                <a:fillRect l="0" t="0" r="-6" b="4"/>
              </a:stretch>
            </a:blipFill>
          </p:spPr>
        </p:sp>
      </p:grpSp>
      <p:sp>
        <p:nvSpPr>
          <p:cNvPr name="Freeform 197" id="197"/>
          <p:cNvSpPr/>
          <p:nvPr/>
        </p:nvSpPr>
        <p:spPr>
          <a:xfrm flipH="false" flipV="false" rot="0">
            <a:off x="11872653" y="4102565"/>
            <a:ext cx="4607407" cy="290140"/>
          </a:xfrm>
          <a:custGeom>
            <a:avLst/>
            <a:gdLst/>
            <a:ahLst/>
            <a:cxnLst/>
            <a:rect r="r" b="b" t="t" l="l"/>
            <a:pathLst>
              <a:path h="290140" w="4607407">
                <a:moveTo>
                  <a:pt x="0" y="0"/>
                </a:moveTo>
                <a:lnTo>
                  <a:pt x="4607407" y="0"/>
                </a:lnTo>
                <a:lnTo>
                  <a:pt x="4607407" y="290140"/>
                </a:lnTo>
                <a:lnTo>
                  <a:pt x="0" y="290140"/>
                </a:lnTo>
                <a:lnTo>
                  <a:pt x="0" y="0"/>
                </a:lnTo>
                <a:close/>
              </a:path>
            </a:pathLst>
          </a:custGeom>
          <a:blipFill>
            <a:blip r:embed="rId108">
              <a:extLst>
                <a:ext uri="{96DAC541-7B7A-43D3-8B79-37D633B846F1}">
                  <asvg:svgBlip xmlns:asvg="http://schemas.microsoft.com/office/drawing/2016/SVG/main" r:embed="rId10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8" id="198"/>
          <p:cNvSpPr/>
          <p:nvPr/>
        </p:nvSpPr>
        <p:spPr>
          <a:xfrm flipH="false" flipV="false" rot="0">
            <a:off x="22685251" y="22271147"/>
            <a:ext cx="2438097" cy="666109"/>
          </a:xfrm>
          <a:custGeom>
            <a:avLst/>
            <a:gdLst/>
            <a:ahLst/>
            <a:cxnLst/>
            <a:rect r="r" b="b" t="t" l="l"/>
            <a:pathLst>
              <a:path h="666109" w="2438097">
                <a:moveTo>
                  <a:pt x="0" y="0"/>
                </a:moveTo>
                <a:lnTo>
                  <a:pt x="2438097" y="0"/>
                </a:lnTo>
                <a:lnTo>
                  <a:pt x="2438097" y="666109"/>
                </a:lnTo>
                <a:lnTo>
                  <a:pt x="0" y="666109"/>
                </a:lnTo>
                <a:lnTo>
                  <a:pt x="0" y="0"/>
                </a:lnTo>
                <a:close/>
              </a:path>
            </a:pathLst>
          </a:custGeom>
          <a:blipFill>
            <a:blip r:embed="rId110">
              <a:extLst>
                <a:ext uri="{96DAC541-7B7A-43D3-8B79-37D633B846F1}">
                  <asvg:svgBlip xmlns:asvg="http://schemas.microsoft.com/office/drawing/2016/SVG/main" r:embed="rId1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9" id="199"/>
          <p:cNvSpPr/>
          <p:nvPr/>
        </p:nvSpPr>
        <p:spPr>
          <a:xfrm flipH="false" flipV="false" rot="0">
            <a:off x="22956350" y="24839027"/>
            <a:ext cx="2697220" cy="1045170"/>
          </a:xfrm>
          <a:custGeom>
            <a:avLst/>
            <a:gdLst/>
            <a:ahLst/>
            <a:cxnLst/>
            <a:rect r="r" b="b" t="t" l="l"/>
            <a:pathLst>
              <a:path h="1045170" w="2697220">
                <a:moveTo>
                  <a:pt x="0" y="0"/>
                </a:moveTo>
                <a:lnTo>
                  <a:pt x="2697220" y="0"/>
                </a:lnTo>
                <a:lnTo>
                  <a:pt x="2697220" y="1045169"/>
                </a:lnTo>
                <a:lnTo>
                  <a:pt x="0" y="1045169"/>
                </a:lnTo>
                <a:lnTo>
                  <a:pt x="0" y="0"/>
                </a:lnTo>
                <a:close/>
              </a:path>
            </a:pathLst>
          </a:custGeom>
          <a:blipFill>
            <a:blip r:embed="rId112">
              <a:extLst>
                <a:ext uri="{96DAC541-7B7A-43D3-8B79-37D633B846F1}">
                  <asvg:svgBlip xmlns:asvg="http://schemas.microsoft.com/office/drawing/2016/SVG/main" r:embed="rId1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0" id="200"/>
          <p:cNvSpPr/>
          <p:nvPr/>
        </p:nvSpPr>
        <p:spPr>
          <a:xfrm flipH="false" flipV="false" rot="0">
            <a:off x="22220777" y="3862015"/>
            <a:ext cx="4210189" cy="4611771"/>
          </a:xfrm>
          <a:custGeom>
            <a:avLst/>
            <a:gdLst/>
            <a:ahLst/>
            <a:cxnLst/>
            <a:rect r="r" b="b" t="t" l="l"/>
            <a:pathLst>
              <a:path h="4611771" w="4210189">
                <a:moveTo>
                  <a:pt x="0" y="0"/>
                </a:moveTo>
                <a:lnTo>
                  <a:pt x="4210189" y="0"/>
                </a:lnTo>
                <a:lnTo>
                  <a:pt x="4210189" y="4611771"/>
                </a:lnTo>
                <a:lnTo>
                  <a:pt x="0" y="4611771"/>
                </a:lnTo>
                <a:lnTo>
                  <a:pt x="0" y="0"/>
                </a:lnTo>
                <a:close/>
              </a:path>
            </a:pathLst>
          </a:custGeom>
          <a:blipFill>
            <a:blip r:embed="rId114">
              <a:extLs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1" id="201"/>
          <p:cNvGrpSpPr/>
          <p:nvPr/>
        </p:nvGrpSpPr>
        <p:grpSpPr>
          <a:xfrm rot="0">
            <a:off x="25864479" y="24630793"/>
            <a:ext cx="989215" cy="1193786"/>
            <a:chOff x="0" y="0"/>
            <a:chExt cx="362712" cy="437718"/>
          </a:xfrm>
        </p:grpSpPr>
        <p:sp>
          <p:nvSpPr>
            <p:cNvPr name="Freeform 202" id="202"/>
            <p:cNvSpPr/>
            <p:nvPr/>
          </p:nvSpPr>
          <p:spPr>
            <a:xfrm flipH="false" flipV="false" rot="0">
              <a:off x="68961" y="79501"/>
              <a:ext cx="224789" cy="290827"/>
            </a:xfrm>
            <a:custGeom>
              <a:avLst/>
              <a:gdLst/>
              <a:ahLst/>
              <a:cxnLst/>
              <a:rect r="r" b="b" t="t" l="l"/>
              <a:pathLst>
                <a:path h="290827" w="224789">
                  <a:moveTo>
                    <a:pt x="122554" y="0"/>
                  </a:moveTo>
                  <a:lnTo>
                    <a:pt x="224788" y="290828"/>
                  </a:lnTo>
                  <a:lnTo>
                    <a:pt x="116331" y="174243"/>
                  </a:lnTo>
                  <a:lnTo>
                    <a:pt x="0" y="282954"/>
                  </a:lnTo>
                  <a:lnTo>
                    <a:pt x="12255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3" id="203"/>
            <p:cNvSpPr/>
            <p:nvPr/>
          </p:nvSpPr>
          <p:spPr>
            <a:xfrm flipH="false" flipV="false" rot="0">
              <a:off x="63500" y="63499"/>
              <a:ext cx="235711" cy="310639"/>
            </a:xfrm>
            <a:custGeom>
              <a:avLst/>
              <a:gdLst/>
              <a:ahLst/>
              <a:cxnLst/>
              <a:rect r="r" b="b" t="t" l="l"/>
              <a:pathLst>
                <a:path h="310639" w="235711">
                  <a:moveTo>
                    <a:pt x="133476" y="13970"/>
                  </a:moveTo>
                  <a:lnTo>
                    <a:pt x="235710" y="304798"/>
                  </a:lnTo>
                  <a:lnTo>
                    <a:pt x="225931" y="310640"/>
                  </a:lnTo>
                  <a:lnTo>
                    <a:pt x="117474" y="194055"/>
                  </a:lnTo>
                  <a:lnTo>
                    <a:pt x="121792" y="190118"/>
                  </a:lnTo>
                  <a:lnTo>
                    <a:pt x="125729" y="194436"/>
                  </a:lnTo>
                  <a:lnTo>
                    <a:pt x="9398" y="303147"/>
                  </a:lnTo>
                  <a:lnTo>
                    <a:pt x="0" y="296543"/>
                  </a:lnTo>
                  <a:lnTo>
                    <a:pt x="122681" y="13589"/>
                  </a:lnTo>
                  <a:lnTo>
                    <a:pt x="128650" y="0"/>
                  </a:lnTo>
                  <a:lnTo>
                    <a:pt x="133603" y="13970"/>
                  </a:lnTo>
                  <a:moveTo>
                    <a:pt x="122554" y="17780"/>
                  </a:moveTo>
                  <a:lnTo>
                    <a:pt x="128015" y="15875"/>
                  </a:lnTo>
                  <a:lnTo>
                    <a:pt x="133349" y="18161"/>
                  </a:lnTo>
                  <a:lnTo>
                    <a:pt x="10668" y="301242"/>
                  </a:lnTo>
                  <a:lnTo>
                    <a:pt x="5334" y="298956"/>
                  </a:lnTo>
                  <a:lnTo>
                    <a:pt x="1397" y="294638"/>
                  </a:lnTo>
                  <a:lnTo>
                    <a:pt x="117728" y="185927"/>
                  </a:lnTo>
                  <a:lnTo>
                    <a:pt x="122046" y="181990"/>
                  </a:lnTo>
                  <a:lnTo>
                    <a:pt x="125983" y="186308"/>
                  </a:lnTo>
                  <a:lnTo>
                    <a:pt x="234440" y="302893"/>
                  </a:lnTo>
                  <a:lnTo>
                    <a:pt x="230122" y="306830"/>
                  </a:lnTo>
                  <a:lnTo>
                    <a:pt x="224661" y="308735"/>
                  </a:lnTo>
                  <a:lnTo>
                    <a:pt x="122427" y="1790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4" id="204"/>
            <p:cNvSpPr/>
            <p:nvPr/>
          </p:nvSpPr>
          <p:spPr>
            <a:xfrm flipH="false" flipV="false" rot="0">
              <a:off x="67437" y="74167"/>
              <a:ext cx="228472" cy="296034"/>
            </a:xfrm>
            <a:custGeom>
              <a:avLst/>
              <a:gdLst/>
              <a:ahLst/>
              <a:cxnLst/>
              <a:rect r="r" b="b" t="t" l="l"/>
              <a:pathLst>
                <a:path h="296034" w="228472">
                  <a:moveTo>
                    <a:pt x="125983" y="4699"/>
                  </a:moveTo>
                  <a:lnTo>
                    <a:pt x="228471" y="294003"/>
                  </a:lnTo>
                  <a:lnTo>
                    <a:pt x="225169" y="296035"/>
                  </a:lnTo>
                  <a:lnTo>
                    <a:pt x="116712" y="179450"/>
                  </a:lnTo>
                  <a:lnTo>
                    <a:pt x="118109" y="178180"/>
                  </a:lnTo>
                  <a:lnTo>
                    <a:pt x="119379" y="179577"/>
                  </a:lnTo>
                  <a:lnTo>
                    <a:pt x="3048" y="288288"/>
                  </a:lnTo>
                  <a:lnTo>
                    <a:pt x="0" y="286129"/>
                  </a:lnTo>
                  <a:lnTo>
                    <a:pt x="122300" y="4572"/>
                  </a:lnTo>
                  <a:lnTo>
                    <a:pt x="124205" y="0"/>
                  </a:lnTo>
                  <a:lnTo>
                    <a:pt x="125856" y="4699"/>
                  </a:lnTo>
                  <a:moveTo>
                    <a:pt x="122173" y="5969"/>
                  </a:moveTo>
                  <a:lnTo>
                    <a:pt x="123951" y="5334"/>
                  </a:lnTo>
                  <a:lnTo>
                    <a:pt x="125729" y="6096"/>
                  </a:lnTo>
                  <a:lnTo>
                    <a:pt x="3429" y="287526"/>
                  </a:lnTo>
                  <a:lnTo>
                    <a:pt x="1651" y="286764"/>
                  </a:lnTo>
                  <a:lnTo>
                    <a:pt x="381" y="285367"/>
                  </a:lnTo>
                  <a:lnTo>
                    <a:pt x="116712" y="176656"/>
                  </a:lnTo>
                  <a:lnTo>
                    <a:pt x="118109" y="175386"/>
                  </a:lnTo>
                  <a:lnTo>
                    <a:pt x="119379" y="176783"/>
                  </a:lnTo>
                  <a:lnTo>
                    <a:pt x="227836" y="293368"/>
                  </a:lnTo>
                  <a:lnTo>
                    <a:pt x="226439" y="294638"/>
                  </a:lnTo>
                  <a:lnTo>
                    <a:pt x="224661" y="295273"/>
                  </a:lnTo>
                  <a:lnTo>
                    <a:pt x="122300" y="596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5" id="205"/>
            <p:cNvSpPr/>
            <p:nvPr/>
          </p:nvSpPr>
          <p:spPr>
            <a:xfrm flipH="false" flipV="false" rot="0">
              <a:off x="78613" y="323339"/>
              <a:ext cx="28194" cy="17018"/>
            </a:xfrm>
            <a:custGeom>
              <a:avLst/>
              <a:gdLst/>
              <a:ahLst/>
              <a:cxnLst/>
              <a:rect r="r" b="b" t="t" l="l"/>
              <a:pathLst>
                <a:path h="17018" w="28194">
                  <a:moveTo>
                    <a:pt x="0" y="14224"/>
                  </a:moveTo>
                  <a:lnTo>
                    <a:pt x="26669" y="0"/>
                  </a:lnTo>
                  <a:lnTo>
                    <a:pt x="28193" y="2794"/>
                  </a:lnTo>
                  <a:lnTo>
                    <a:pt x="1524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6" id="206"/>
            <p:cNvSpPr/>
            <p:nvPr/>
          </p:nvSpPr>
          <p:spPr>
            <a:xfrm flipH="false" flipV="false" rot="0">
              <a:off x="81280" y="307464"/>
              <a:ext cx="42672" cy="24765"/>
            </a:xfrm>
            <a:custGeom>
              <a:avLst/>
              <a:gdLst/>
              <a:ahLst/>
              <a:cxnLst/>
              <a:rect r="r" b="b" t="t" l="l"/>
              <a:pathLst>
                <a:path h="24765" w="42672">
                  <a:moveTo>
                    <a:pt x="0" y="21971"/>
                  </a:moveTo>
                  <a:lnTo>
                    <a:pt x="41147" y="0"/>
                  </a:lnTo>
                  <a:lnTo>
                    <a:pt x="42671" y="2794"/>
                  </a:lnTo>
                  <a:lnTo>
                    <a:pt x="1524" y="2476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7" id="207"/>
            <p:cNvSpPr/>
            <p:nvPr/>
          </p:nvSpPr>
          <p:spPr>
            <a:xfrm flipH="false" flipV="false" rot="0">
              <a:off x="74422" y="338198"/>
              <a:ext cx="17399" cy="11176"/>
            </a:xfrm>
            <a:custGeom>
              <a:avLst/>
              <a:gdLst/>
              <a:ahLst/>
              <a:cxnLst/>
              <a:rect r="r" b="b" t="t" l="l"/>
              <a:pathLst>
                <a:path h="11176" w="17399">
                  <a:moveTo>
                    <a:pt x="0" y="8382"/>
                  </a:moveTo>
                  <a:lnTo>
                    <a:pt x="15874" y="0"/>
                  </a:lnTo>
                  <a:lnTo>
                    <a:pt x="17398" y="2794"/>
                  </a:lnTo>
                  <a:lnTo>
                    <a:pt x="1524" y="1117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8" id="208"/>
            <p:cNvSpPr/>
            <p:nvPr/>
          </p:nvSpPr>
          <p:spPr>
            <a:xfrm flipH="false" flipV="false" rot="0">
              <a:off x="84836" y="291589"/>
              <a:ext cx="56388" cy="32004"/>
            </a:xfrm>
            <a:custGeom>
              <a:avLst/>
              <a:gdLst/>
              <a:ahLst/>
              <a:cxnLst/>
              <a:rect r="r" b="b" t="t" l="l"/>
              <a:pathLst>
                <a:path h="32004" w="56388">
                  <a:moveTo>
                    <a:pt x="0" y="29210"/>
                  </a:moveTo>
                  <a:lnTo>
                    <a:pt x="54863" y="0"/>
                  </a:lnTo>
                  <a:lnTo>
                    <a:pt x="56387" y="2794"/>
                  </a:lnTo>
                  <a:lnTo>
                    <a:pt x="1524" y="3200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09" id="209"/>
            <p:cNvSpPr/>
            <p:nvPr/>
          </p:nvSpPr>
          <p:spPr>
            <a:xfrm flipH="false" flipV="false" rot="0">
              <a:off x="112394" y="219200"/>
              <a:ext cx="75438" cy="42291"/>
            </a:xfrm>
            <a:custGeom>
              <a:avLst/>
              <a:gdLst/>
              <a:ahLst/>
              <a:cxnLst/>
              <a:rect r="r" b="b" t="t" l="l"/>
              <a:pathLst>
                <a:path h="42291" w="75438">
                  <a:moveTo>
                    <a:pt x="0" y="39497"/>
                  </a:moveTo>
                  <a:lnTo>
                    <a:pt x="73914" y="0"/>
                  </a:lnTo>
                  <a:lnTo>
                    <a:pt x="75438" y="2794"/>
                  </a:lnTo>
                  <a:lnTo>
                    <a:pt x="1524" y="4229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0" id="210"/>
            <p:cNvSpPr/>
            <p:nvPr/>
          </p:nvSpPr>
          <p:spPr>
            <a:xfrm flipH="false" flipV="false" rot="0">
              <a:off x="123443" y="198753"/>
              <a:ext cx="65151" cy="36703"/>
            </a:xfrm>
            <a:custGeom>
              <a:avLst/>
              <a:gdLst/>
              <a:ahLst/>
              <a:cxnLst/>
              <a:rect r="r" b="b" t="t" l="l"/>
              <a:pathLst>
                <a:path h="36703" w="65151">
                  <a:moveTo>
                    <a:pt x="0" y="33909"/>
                  </a:moveTo>
                  <a:lnTo>
                    <a:pt x="63627" y="0"/>
                  </a:lnTo>
                  <a:lnTo>
                    <a:pt x="65151" y="2794"/>
                  </a:lnTo>
                  <a:lnTo>
                    <a:pt x="1524" y="3670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1" id="211"/>
            <p:cNvSpPr/>
            <p:nvPr/>
          </p:nvSpPr>
          <p:spPr>
            <a:xfrm flipH="false" flipV="false" rot="0">
              <a:off x="126618" y="191768"/>
              <a:ext cx="62230" cy="35179"/>
            </a:xfrm>
            <a:custGeom>
              <a:avLst/>
              <a:gdLst/>
              <a:ahLst/>
              <a:cxnLst/>
              <a:rect r="r" b="b" t="t" l="l"/>
              <a:pathLst>
                <a:path h="35179" w="62230">
                  <a:moveTo>
                    <a:pt x="0" y="32385"/>
                  </a:moveTo>
                  <a:lnTo>
                    <a:pt x="60706" y="0"/>
                  </a:lnTo>
                  <a:lnTo>
                    <a:pt x="62230" y="2794"/>
                  </a:lnTo>
                  <a:lnTo>
                    <a:pt x="1524" y="3517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2" id="212"/>
            <p:cNvSpPr/>
            <p:nvPr/>
          </p:nvSpPr>
          <p:spPr>
            <a:xfrm flipH="false" flipV="false" rot="0">
              <a:off x="132968" y="184910"/>
              <a:ext cx="56134" cy="31877"/>
            </a:xfrm>
            <a:custGeom>
              <a:avLst/>
              <a:gdLst/>
              <a:ahLst/>
              <a:cxnLst/>
              <a:rect r="r" b="b" t="t" l="l"/>
              <a:pathLst>
                <a:path h="31877" w="56134">
                  <a:moveTo>
                    <a:pt x="0" y="29083"/>
                  </a:moveTo>
                  <a:lnTo>
                    <a:pt x="54610" y="0"/>
                  </a:lnTo>
                  <a:lnTo>
                    <a:pt x="56134" y="2794"/>
                  </a:lnTo>
                  <a:lnTo>
                    <a:pt x="1524" y="3187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3" id="213"/>
            <p:cNvSpPr/>
            <p:nvPr/>
          </p:nvSpPr>
          <p:spPr>
            <a:xfrm flipH="false" flipV="false" rot="0">
              <a:off x="135635" y="178052"/>
              <a:ext cx="53594" cy="30607"/>
            </a:xfrm>
            <a:custGeom>
              <a:avLst/>
              <a:gdLst/>
              <a:ahLst/>
              <a:cxnLst/>
              <a:rect r="r" b="b" t="t" l="l"/>
              <a:pathLst>
                <a:path h="30607" w="53594">
                  <a:moveTo>
                    <a:pt x="0" y="27813"/>
                  </a:moveTo>
                  <a:lnTo>
                    <a:pt x="52070" y="0"/>
                  </a:lnTo>
                  <a:lnTo>
                    <a:pt x="53594" y="2794"/>
                  </a:lnTo>
                  <a:lnTo>
                    <a:pt x="1524" y="3060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4" id="214"/>
            <p:cNvSpPr/>
            <p:nvPr/>
          </p:nvSpPr>
          <p:spPr>
            <a:xfrm flipH="false" flipV="false" rot="0">
              <a:off x="139445" y="171068"/>
              <a:ext cx="50038" cy="28702"/>
            </a:xfrm>
            <a:custGeom>
              <a:avLst/>
              <a:gdLst/>
              <a:ahLst/>
              <a:cxnLst/>
              <a:rect r="r" b="b" t="t" l="l"/>
              <a:pathLst>
                <a:path h="28702" w="50038">
                  <a:moveTo>
                    <a:pt x="0" y="25907"/>
                  </a:moveTo>
                  <a:lnTo>
                    <a:pt x="48514" y="0"/>
                  </a:lnTo>
                  <a:lnTo>
                    <a:pt x="50038" y="2793"/>
                  </a:lnTo>
                  <a:lnTo>
                    <a:pt x="1524" y="2870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5" id="215"/>
            <p:cNvSpPr/>
            <p:nvPr/>
          </p:nvSpPr>
          <p:spPr>
            <a:xfrm flipH="false" flipV="false" rot="0">
              <a:off x="141985" y="164718"/>
              <a:ext cx="46736" cy="26924"/>
            </a:xfrm>
            <a:custGeom>
              <a:avLst/>
              <a:gdLst/>
              <a:ahLst/>
              <a:cxnLst/>
              <a:rect r="r" b="b" t="t" l="l"/>
              <a:pathLst>
                <a:path h="26924" w="46736">
                  <a:moveTo>
                    <a:pt x="0" y="24129"/>
                  </a:moveTo>
                  <a:lnTo>
                    <a:pt x="45212" y="0"/>
                  </a:lnTo>
                  <a:lnTo>
                    <a:pt x="46736" y="2794"/>
                  </a:lnTo>
                  <a:lnTo>
                    <a:pt x="1524" y="2692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6" id="216"/>
            <p:cNvSpPr/>
            <p:nvPr/>
          </p:nvSpPr>
          <p:spPr>
            <a:xfrm flipH="false" flipV="false" rot="0">
              <a:off x="146176" y="156971"/>
              <a:ext cx="44323" cy="25908"/>
            </a:xfrm>
            <a:custGeom>
              <a:avLst/>
              <a:gdLst/>
              <a:ahLst/>
              <a:cxnLst/>
              <a:rect r="r" b="b" t="t" l="l"/>
              <a:pathLst>
                <a:path h="25908" w="44323">
                  <a:moveTo>
                    <a:pt x="0" y="23113"/>
                  </a:moveTo>
                  <a:lnTo>
                    <a:pt x="42799" y="0"/>
                  </a:lnTo>
                  <a:lnTo>
                    <a:pt x="44323" y="2794"/>
                  </a:lnTo>
                  <a:lnTo>
                    <a:pt x="1524" y="2590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7" id="217"/>
            <p:cNvSpPr/>
            <p:nvPr/>
          </p:nvSpPr>
          <p:spPr>
            <a:xfrm flipH="false" flipV="false" rot="0">
              <a:off x="149732" y="150494"/>
              <a:ext cx="40513" cy="23622"/>
            </a:xfrm>
            <a:custGeom>
              <a:avLst/>
              <a:gdLst/>
              <a:ahLst/>
              <a:cxnLst/>
              <a:rect r="r" b="b" t="t" l="l"/>
              <a:pathLst>
                <a:path h="23622" w="40513">
                  <a:moveTo>
                    <a:pt x="0" y="20827"/>
                  </a:moveTo>
                  <a:lnTo>
                    <a:pt x="38989" y="0"/>
                  </a:lnTo>
                  <a:lnTo>
                    <a:pt x="40513" y="2794"/>
                  </a:lnTo>
                  <a:lnTo>
                    <a:pt x="1524" y="2362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8" id="218"/>
            <p:cNvSpPr/>
            <p:nvPr/>
          </p:nvSpPr>
          <p:spPr>
            <a:xfrm flipH="false" flipV="false" rot="0">
              <a:off x="152526" y="143636"/>
              <a:ext cx="37973" cy="22225"/>
            </a:xfrm>
            <a:custGeom>
              <a:avLst/>
              <a:gdLst/>
              <a:ahLst/>
              <a:cxnLst/>
              <a:rect r="r" b="b" t="t" l="l"/>
              <a:pathLst>
                <a:path h="22225" w="37973">
                  <a:moveTo>
                    <a:pt x="0" y="19431"/>
                  </a:moveTo>
                  <a:lnTo>
                    <a:pt x="36449" y="0"/>
                  </a:lnTo>
                  <a:lnTo>
                    <a:pt x="37973" y="2794"/>
                  </a:lnTo>
                  <a:lnTo>
                    <a:pt x="1524" y="2222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19" id="219"/>
            <p:cNvSpPr/>
            <p:nvPr/>
          </p:nvSpPr>
          <p:spPr>
            <a:xfrm flipH="false" flipV="false" rot="0">
              <a:off x="158876" y="136651"/>
              <a:ext cx="31877" cy="19050"/>
            </a:xfrm>
            <a:custGeom>
              <a:avLst/>
              <a:gdLst/>
              <a:ahLst/>
              <a:cxnLst/>
              <a:rect r="r" b="b" t="t" l="l"/>
              <a:pathLst>
                <a:path h="19050" w="31877">
                  <a:moveTo>
                    <a:pt x="0" y="16256"/>
                  </a:moveTo>
                  <a:lnTo>
                    <a:pt x="30353" y="0"/>
                  </a:lnTo>
                  <a:lnTo>
                    <a:pt x="31877" y="2794"/>
                  </a:lnTo>
                  <a:lnTo>
                    <a:pt x="1524" y="1905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0" id="220"/>
            <p:cNvSpPr/>
            <p:nvPr/>
          </p:nvSpPr>
          <p:spPr>
            <a:xfrm flipH="false" flipV="false" rot="0">
              <a:off x="162051" y="129920"/>
              <a:ext cx="28956" cy="17399"/>
            </a:xfrm>
            <a:custGeom>
              <a:avLst/>
              <a:gdLst/>
              <a:ahLst/>
              <a:cxnLst/>
              <a:rect r="r" b="b" t="t" l="l"/>
              <a:pathLst>
                <a:path h="17399" w="28956">
                  <a:moveTo>
                    <a:pt x="0" y="14605"/>
                  </a:moveTo>
                  <a:lnTo>
                    <a:pt x="27432" y="0"/>
                  </a:lnTo>
                  <a:lnTo>
                    <a:pt x="28956" y="2794"/>
                  </a:lnTo>
                  <a:lnTo>
                    <a:pt x="1524" y="1739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1" id="221"/>
            <p:cNvSpPr/>
            <p:nvPr/>
          </p:nvSpPr>
          <p:spPr>
            <a:xfrm flipH="false" flipV="false" rot="0">
              <a:off x="165480" y="122935"/>
              <a:ext cx="25781" cy="15748"/>
            </a:xfrm>
            <a:custGeom>
              <a:avLst/>
              <a:gdLst/>
              <a:ahLst/>
              <a:cxnLst/>
              <a:rect r="r" b="b" t="t" l="l"/>
              <a:pathLst>
                <a:path h="15748" w="25781">
                  <a:moveTo>
                    <a:pt x="0" y="12954"/>
                  </a:moveTo>
                  <a:lnTo>
                    <a:pt x="24257" y="0"/>
                  </a:lnTo>
                  <a:lnTo>
                    <a:pt x="25781" y="2794"/>
                  </a:lnTo>
                  <a:lnTo>
                    <a:pt x="1524" y="157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2" id="222"/>
            <p:cNvSpPr/>
            <p:nvPr/>
          </p:nvSpPr>
          <p:spPr>
            <a:xfrm flipH="false" flipV="false" rot="0">
              <a:off x="167512" y="116077"/>
              <a:ext cx="24003" cy="14732"/>
            </a:xfrm>
            <a:custGeom>
              <a:avLst/>
              <a:gdLst/>
              <a:ahLst/>
              <a:cxnLst/>
              <a:rect r="r" b="b" t="t" l="l"/>
              <a:pathLst>
                <a:path h="14732" w="24003">
                  <a:moveTo>
                    <a:pt x="0" y="11938"/>
                  </a:moveTo>
                  <a:lnTo>
                    <a:pt x="22479" y="0"/>
                  </a:lnTo>
                  <a:lnTo>
                    <a:pt x="24003" y="2794"/>
                  </a:lnTo>
                  <a:lnTo>
                    <a:pt x="1524" y="1473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3" id="223"/>
            <p:cNvSpPr/>
            <p:nvPr/>
          </p:nvSpPr>
          <p:spPr>
            <a:xfrm flipH="false" flipV="false" rot="0">
              <a:off x="174243" y="109092"/>
              <a:ext cx="17399" cy="11303"/>
            </a:xfrm>
            <a:custGeom>
              <a:avLst/>
              <a:gdLst/>
              <a:ahLst/>
              <a:cxnLst/>
              <a:rect r="r" b="b" t="t" l="l"/>
              <a:pathLst>
                <a:path h="11303" w="17399">
                  <a:moveTo>
                    <a:pt x="0" y="8509"/>
                  </a:moveTo>
                  <a:lnTo>
                    <a:pt x="15875" y="0"/>
                  </a:lnTo>
                  <a:lnTo>
                    <a:pt x="17399" y="2794"/>
                  </a:lnTo>
                  <a:lnTo>
                    <a:pt x="1524" y="1130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4" id="224"/>
            <p:cNvSpPr/>
            <p:nvPr/>
          </p:nvSpPr>
          <p:spPr>
            <a:xfrm flipH="false" flipV="false" rot="0">
              <a:off x="178307" y="102234"/>
              <a:ext cx="13716" cy="9271"/>
            </a:xfrm>
            <a:custGeom>
              <a:avLst/>
              <a:gdLst/>
              <a:ahLst/>
              <a:cxnLst/>
              <a:rect r="r" b="b" t="t" l="l"/>
              <a:pathLst>
                <a:path h="9271" w="13716">
                  <a:moveTo>
                    <a:pt x="0" y="6477"/>
                  </a:moveTo>
                  <a:lnTo>
                    <a:pt x="12192" y="0"/>
                  </a:lnTo>
                  <a:lnTo>
                    <a:pt x="13716" y="2794"/>
                  </a:lnTo>
                  <a:lnTo>
                    <a:pt x="1524" y="927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5" id="225"/>
            <p:cNvSpPr/>
            <p:nvPr/>
          </p:nvSpPr>
          <p:spPr>
            <a:xfrm flipH="false" flipV="false" rot="0">
              <a:off x="180085" y="95376"/>
              <a:ext cx="12192" cy="8509"/>
            </a:xfrm>
            <a:custGeom>
              <a:avLst/>
              <a:gdLst/>
              <a:ahLst/>
              <a:cxnLst/>
              <a:rect r="r" b="b" t="t" l="l"/>
              <a:pathLst>
                <a:path h="8509" w="12192">
                  <a:moveTo>
                    <a:pt x="0" y="5715"/>
                  </a:moveTo>
                  <a:lnTo>
                    <a:pt x="10668" y="0"/>
                  </a:lnTo>
                  <a:lnTo>
                    <a:pt x="12192" y="2794"/>
                  </a:lnTo>
                  <a:lnTo>
                    <a:pt x="1524" y="850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6" id="226"/>
            <p:cNvSpPr/>
            <p:nvPr/>
          </p:nvSpPr>
          <p:spPr>
            <a:xfrm flipH="false" flipV="false" rot="0">
              <a:off x="184784" y="88518"/>
              <a:ext cx="7620" cy="5969"/>
            </a:xfrm>
            <a:custGeom>
              <a:avLst/>
              <a:gdLst/>
              <a:ahLst/>
              <a:cxnLst/>
              <a:rect r="r" b="b" t="t" l="l"/>
              <a:pathLst>
                <a:path h="5969" w="7620">
                  <a:moveTo>
                    <a:pt x="0" y="3175"/>
                  </a:moveTo>
                  <a:lnTo>
                    <a:pt x="6096" y="0"/>
                  </a:lnTo>
                  <a:lnTo>
                    <a:pt x="7620" y="2794"/>
                  </a:lnTo>
                  <a:lnTo>
                    <a:pt x="1524" y="596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7" id="227"/>
            <p:cNvSpPr/>
            <p:nvPr/>
          </p:nvSpPr>
          <p:spPr>
            <a:xfrm flipH="false" flipV="false" rot="0">
              <a:off x="116585" y="212342"/>
              <a:ext cx="71501" cy="40132"/>
            </a:xfrm>
            <a:custGeom>
              <a:avLst/>
              <a:gdLst/>
              <a:ahLst/>
              <a:cxnLst/>
              <a:rect r="r" b="b" t="t" l="l"/>
              <a:pathLst>
                <a:path h="40132" w="71501">
                  <a:moveTo>
                    <a:pt x="0" y="37338"/>
                  </a:moveTo>
                  <a:lnTo>
                    <a:pt x="69977" y="0"/>
                  </a:lnTo>
                  <a:lnTo>
                    <a:pt x="71501" y="2794"/>
                  </a:lnTo>
                  <a:lnTo>
                    <a:pt x="1524" y="4013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8" id="228"/>
            <p:cNvSpPr/>
            <p:nvPr/>
          </p:nvSpPr>
          <p:spPr>
            <a:xfrm flipH="false" flipV="false" rot="0">
              <a:off x="100710" y="239901"/>
              <a:ext cx="86487" cy="48133"/>
            </a:xfrm>
            <a:custGeom>
              <a:avLst/>
              <a:gdLst/>
              <a:ahLst/>
              <a:cxnLst/>
              <a:rect r="r" b="b" t="t" l="l"/>
              <a:pathLst>
                <a:path h="48133" w="86487">
                  <a:moveTo>
                    <a:pt x="0" y="45338"/>
                  </a:moveTo>
                  <a:lnTo>
                    <a:pt x="84963" y="0"/>
                  </a:lnTo>
                  <a:lnTo>
                    <a:pt x="86487" y="2794"/>
                  </a:lnTo>
                  <a:lnTo>
                    <a:pt x="1524" y="4813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29" id="229"/>
            <p:cNvSpPr/>
            <p:nvPr/>
          </p:nvSpPr>
          <p:spPr>
            <a:xfrm flipH="false" flipV="false" rot="0">
              <a:off x="97027" y="246759"/>
              <a:ext cx="89788" cy="49911"/>
            </a:xfrm>
            <a:custGeom>
              <a:avLst/>
              <a:gdLst/>
              <a:ahLst/>
              <a:cxnLst/>
              <a:rect r="r" b="b" t="t" l="l"/>
              <a:pathLst>
                <a:path h="49911" w="89788">
                  <a:moveTo>
                    <a:pt x="0" y="47116"/>
                  </a:moveTo>
                  <a:lnTo>
                    <a:pt x="88265" y="0"/>
                  </a:lnTo>
                  <a:lnTo>
                    <a:pt x="89789" y="2794"/>
                  </a:lnTo>
                  <a:lnTo>
                    <a:pt x="1524" y="4991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30" id="230"/>
            <p:cNvSpPr/>
            <p:nvPr/>
          </p:nvSpPr>
          <p:spPr>
            <a:xfrm flipH="false" flipV="false" rot="0">
              <a:off x="94106" y="260221"/>
              <a:ext cx="80391" cy="44831"/>
            </a:xfrm>
            <a:custGeom>
              <a:avLst/>
              <a:gdLst/>
              <a:ahLst/>
              <a:cxnLst/>
              <a:rect r="r" b="b" t="t" l="l"/>
              <a:pathLst>
                <a:path h="44831" w="80391">
                  <a:moveTo>
                    <a:pt x="0" y="42036"/>
                  </a:moveTo>
                  <a:lnTo>
                    <a:pt x="78867" y="0"/>
                  </a:lnTo>
                  <a:lnTo>
                    <a:pt x="80391" y="2794"/>
                  </a:lnTo>
                  <a:lnTo>
                    <a:pt x="1524" y="448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31" id="231"/>
            <p:cNvSpPr/>
            <p:nvPr/>
          </p:nvSpPr>
          <p:spPr>
            <a:xfrm flipH="false" flipV="false" rot="0">
              <a:off x="87757" y="276477"/>
              <a:ext cx="68834" cy="38735"/>
            </a:xfrm>
            <a:custGeom>
              <a:avLst/>
              <a:gdLst/>
              <a:ahLst/>
              <a:cxnLst/>
              <a:rect r="r" b="b" t="t" l="l"/>
              <a:pathLst>
                <a:path h="38735" w="68834">
                  <a:moveTo>
                    <a:pt x="0" y="35940"/>
                  </a:moveTo>
                  <a:lnTo>
                    <a:pt x="67309" y="0"/>
                  </a:lnTo>
                  <a:lnTo>
                    <a:pt x="68833" y="2794"/>
                  </a:lnTo>
                  <a:lnTo>
                    <a:pt x="1524" y="3873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32" id="232"/>
            <p:cNvSpPr/>
            <p:nvPr/>
          </p:nvSpPr>
          <p:spPr>
            <a:xfrm flipH="false" flipV="false" rot="0">
              <a:off x="104012" y="233170"/>
              <a:ext cx="83312" cy="46355"/>
            </a:xfrm>
            <a:custGeom>
              <a:avLst/>
              <a:gdLst/>
              <a:ahLst/>
              <a:cxnLst/>
              <a:rect r="r" b="b" t="t" l="l"/>
              <a:pathLst>
                <a:path h="46355" w="83312">
                  <a:moveTo>
                    <a:pt x="0" y="43561"/>
                  </a:moveTo>
                  <a:lnTo>
                    <a:pt x="81788" y="0"/>
                  </a:lnTo>
                  <a:lnTo>
                    <a:pt x="83312" y="2794"/>
                  </a:lnTo>
                  <a:lnTo>
                    <a:pt x="1524" y="4635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33" id="233"/>
            <p:cNvSpPr/>
            <p:nvPr/>
          </p:nvSpPr>
          <p:spPr>
            <a:xfrm flipH="false" flipV="false" rot="0">
              <a:off x="109346" y="226185"/>
              <a:ext cx="78232" cy="43688"/>
            </a:xfrm>
            <a:custGeom>
              <a:avLst/>
              <a:gdLst/>
              <a:ahLst/>
              <a:cxnLst/>
              <a:rect r="r" b="b" t="t" l="l"/>
              <a:pathLst>
                <a:path h="43688" w="78232">
                  <a:moveTo>
                    <a:pt x="0" y="40894"/>
                  </a:moveTo>
                  <a:lnTo>
                    <a:pt x="76708" y="0"/>
                  </a:lnTo>
                  <a:lnTo>
                    <a:pt x="78232" y="2794"/>
                  </a:lnTo>
                  <a:lnTo>
                    <a:pt x="1524" y="4368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34" id="234"/>
            <p:cNvSpPr/>
            <p:nvPr/>
          </p:nvSpPr>
          <p:spPr>
            <a:xfrm flipH="false" flipV="false" rot="0">
              <a:off x="120776" y="205611"/>
              <a:ext cx="67564" cy="37973"/>
            </a:xfrm>
            <a:custGeom>
              <a:avLst/>
              <a:gdLst/>
              <a:ahLst/>
              <a:cxnLst/>
              <a:rect r="r" b="b" t="t" l="l"/>
              <a:pathLst>
                <a:path h="37973" w="67564">
                  <a:moveTo>
                    <a:pt x="0" y="35179"/>
                  </a:moveTo>
                  <a:lnTo>
                    <a:pt x="66040" y="0"/>
                  </a:lnTo>
                  <a:lnTo>
                    <a:pt x="67564" y="2794"/>
                  </a:lnTo>
                  <a:lnTo>
                    <a:pt x="1524" y="3797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35" id="235"/>
            <p:cNvSpPr/>
            <p:nvPr/>
          </p:nvSpPr>
          <p:spPr>
            <a:xfrm flipH="false" flipV="false" rot="0">
              <a:off x="183895" y="82803"/>
              <a:ext cx="9144" cy="169417"/>
            </a:xfrm>
            <a:custGeom>
              <a:avLst/>
              <a:gdLst/>
              <a:ahLst/>
              <a:cxnLst/>
              <a:rect r="r" b="b" t="t" l="l"/>
              <a:pathLst>
                <a:path h="169417" w="9144">
                  <a:moveTo>
                    <a:pt x="0" y="169290"/>
                  </a:moveTo>
                  <a:lnTo>
                    <a:pt x="5969" y="0"/>
                  </a:lnTo>
                  <a:lnTo>
                    <a:pt x="9144" y="127"/>
                  </a:lnTo>
                  <a:lnTo>
                    <a:pt x="3175" y="16941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36" id="236"/>
          <p:cNvGrpSpPr/>
          <p:nvPr/>
        </p:nvGrpSpPr>
        <p:grpSpPr>
          <a:xfrm rot="60000">
            <a:off x="22180850" y="3825621"/>
            <a:ext cx="4290043" cy="4684534"/>
            <a:chOff x="0" y="0"/>
            <a:chExt cx="2097354" cy="2290216"/>
          </a:xfrm>
        </p:grpSpPr>
        <p:sp>
          <p:nvSpPr>
            <p:cNvPr name="Freeform 237" id="237"/>
            <p:cNvSpPr/>
            <p:nvPr/>
          </p:nvSpPr>
          <p:spPr>
            <a:xfrm flipH="false" flipV="false" rot="0">
              <a:off x="0" y="0"/>
              <a:ext cx="2097405" cy="2290191"/>
            </a:xfrm>
            <a:custGeom>
              <a:avLst/>
              <a:gdLst/>
              <a:ahLst/>
              <a:cxnLst/>
              <a:rect r="r" b="b" t="t" l="l"/>
              <a:pathLst>
                <a:path h="2290191" w="2097405">
                  <a:moveTo>
                    <a:pt x="0" y="35941"/>
                  </a:moveTo>
                  <a:lnTo>
                    <a:pt x="39370" y="2290191"/>
                  </a:lnTo>
                  <a:lnTo>
                    <a:pt x="2097405" y="2254250"/>
                  </a:lnTo>
                  <a:lnTo>
                    <a:pt x="2058035" y="0"/>
                  </a:lnTo>
                  <a:close/>
                </a:path>
              </a:pathLst>
            </a:custGeom>
            <a:blipFill>
              <a:blip r:embed="rId116"/>
              <a:stretch>
                <a:fillRect l="-971" t="-820" r="-988" b="-834"/>
              </a:stretch>
            </a:blipFill>
          </p:spPr>
        </p:sp>
      </p:grpSp>
      <p:sp>
        <p:nvSpPr>
          <p:cNvPr name="Freeform 238" id="238"/>
          <p:cNvSpPr/>
          <p:nvPr/>
        </p:nvSpPr>
        <p:spPr>
          <a:xfrm flipH="false" flipV="false" rot="0">
            <a:off x="22351157" y="7187002"/>
            <a:ext cx="428157" cy="424261"/>
          </a:xfrm>
          <a:custGeom>
            <a:avLst/>
            <a:gdLst/>
            <a:ahLst/>
            <a:cxnLst/>
            <a:rect r="r" b="b" t="t" l="l"/>
            <a:pathLst>
              <a:path h="424261" w="428157">
                <a:moveTo>
                  <a:pt x="0" y="0"/>
                </a:moveTo>
                <a:lnTo>
                  <a:pt x="428158" y="0"/>
                </a:lnTo>
                <a:lnTo>
                  <a:pt x="428158" y="424261"/>
                </a:lnTo>
                <a:lnTo>
                  <a:pt x="0" y="424261"/>
                </a:lnTo>
                <a:lnTo>
                  <a:pt x="0" y="0"/>
                </a:lnTo>
                <a:close/>
              </a:path>
            </a:pathLst>
          </a:custGeom>
          <a:blipFill>
            <a:blip r:embed="rId117">
              <a:extLst>
                <a:ext uri="{96DAC541-7B7A-43D3-8B79-37D633B846F1}">
                  <asvg:svgBlip xmlns:asvg="http://schemas.microsoft.com/office/drawing/2016/SVG/main" r:embed="rId1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9" id="239"/>
          <p:cNvSpPr/>
          <p:nvPr/>
        </p:nvSpPr>
        <p:spPr>
          <a:xfrm flipH="false" flipV="false" rot="0">
            <a:off x="22130220" y="8048538"/>
            <a:ext cx="1857739" cy="598438"/>
          </a:xfrm>
          <a:custGeom>
            <a:avLst/>
            <a:gdLst/>
            <a:ahLst/>
            <a:cxnLst/>
            <a:rect r="r" b="b" t="t" l="l"/>
            <a:pathLst>
              <a:path h="598438" w="1857739">
                <a:moveTo>
                  <a:pt x="0" y="0"/>
                </a:moveTo>
                <a:lnTo>
                  <a:pt x="1857739" y="0"/>
                </a:lnTo>
                <a:lnTo>
                  <a:pt x="1857739" y="598439"/>
                </a:lnTo>
                <a:lnTo>
                  <a:pt x="0" y="598439"/>
                </a:lnTo>
                <a:lnTo>
                  <a:pt x="0" y="0"/>
                </a:lnTo>
                <a:close/>
              </a:path>
            </a:pathLst>
          </a:custGeom>
          <a:blipFill>
            <a:blip r:embed="rId119">
              <a:extLst>
                <a:ext uri="{96DAC541-7B7A-43D3-8B79-37D633B846F1}">
                  <asvg:svgBlip xmlns:asvg="http://schemas.microsoft.com/office/drawing/2016/SVG/main" r:embed="rId1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0" id="240"/>
          <p:cNvSpPr/>
          <p:nvPr/>
        </p:nvSpPr>
        <p:spPr>
          <a:xfrm flipH="false" flipV="false" rot="0">
            <a:off x="24074386" y="7791234"/>
            <a:ext cx="874161" cy="642314"/>
          </a:xfrm>
          <a:custGeom>
            <a:avLst/>
            <a:gdLst/>
            <a:ahLst/>
            <a:cxnLst/>
            <a:rect r="r" b="b" t="t" l="l"/>
            <a:pathLst>
              <a:path h="642314" w="874161">
                <a:moveTo>
                  <a:pt x="0" y="0"/>
                </a:moveTo>
                <a:lnTo>
                  <a:pt x="874161" y="0"/>
                </a:lnTo>
                <a:lnTo>
                  <a:pt x="874161" y="642314"/>
                </a:lnTo>
                <a:lnTo>
                  <a:pt x="0" y="642314"/>
                </a:lnTo>
                <a:lnTo>
                  <a:pt x="0" y="0"/>
                </a:lnTo>
                <a:close/>
              </a:path>
            </a:pathLst>
          </a:custGeom>
          <a:blipFill>
            <a:blip r:embed="rId121">
              <a:extLst>
                <a:ext uri="{96DAC541-7B7A-43D3-8B79-37D633B846F1}">
                  <asvg:svgBlip xmlns:asvg="http://schemas.microsoft.com/office/drawing/2016/SVG/main" r:embed="rId1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1" id="241"/>
          <p:cNvSpPr/>
          <p:nvPr/>
        </p:nvSpPr>
        <p:spPr>
          <a:xfrm flipH="false" flipV="false" rot="0">
            <a:off x="22047587" y="3688825"/>
            <a:ext cx="4556570" cy="4875415"/>
          </a:xfrm>
          <a:custGeom>
            <a:avLst/>
            <a:gdLst/>
            <a:ahLst/>
            <a:cxnLst/>
            <a:rect r="r" b="b" t="t" l="l"/>
            <a:pathLst>
              <a:path h="4875415" w="4556570">
                <a:moveTo>
                  <a:pt x="0" y="0"/>
                </a:moveTo>
                <a:lnTo>
                  <a:pt x="4556569" y="0"/>
                </a:lnTo>
                <a:lnTo>
                  <a:pt x="4556569" y="4875414"/>
                </a:lnTo>
                <a:lnTo>
                  <a:pt x="0" y="4875414"/>
                </a:lnTo>
                <a:lnTo>
                  <a:pt x="0" y="0"/>
                </a:lnTo>
                <a:close/>
              </a:path>
            </a:pathLst>
          </a:custGeom>
          <a:blipFill>
            <a:blip r:embed="rId123">
              <a:extLst>
                <a:ext uri="{96DAC541-7B7A-43D3-8B79-37D633B846F1}">
                  <asvg:svgBlip xmlns:asvg="http://schemas.microsoft.com/office/drawing/2016/SVG/main" r:embed="rId1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2" id="242"/>
          <p:cNvGrpSpPr/>
          <p:nvPr/>
        </p:nvGrpSpPr>
        <p:grpSpPr>
          <a:xfrm rot="0">
            <a:off x="25117243" y="6261016"/>
            <a:ext cx="10573" cy="69775"/>
            <a:chOff x="0" y="0"/>
            <a:chExt cx="3886" cy="25578"/>
          </a:xfrm>
        </p:grpSpPr>
        <p:sp>
          <p:nvSpPr>
            <p:cNvPr name="Freeform 243" id="243"/>
            <p:cNvSpPr/>
            <p:nvPr/>
          </p:nvSpPr>
          <p:spPr>
            <a:xfrm flipH="false" flipV="false" rot="0">
              <a:off x="0" y="0"/>
              <a:ext cx="3942" cy="25651"/>
            </a:xfrm>
            <a:custGeom>
              <a:avLst/>
              <a:gdLst/>
              <a:ahLst/>
              <a:cxnLst/>
              <a:rect r="r" b="b" t="t" l="l"/>
              <a:pathLst>
                <a:path h="25651" w="3942">
                  <a:moveTo>
                    <a:pt x="3179" y="1524"/>
                  </a:moveTo>
                  <a:lnTo>
                    <a:pt x="3561" y="13080"/>
                  </a:lnTo>
                  <a:lnTo>
                    <a:pt x="2035" y="13080"/>
                  </a:lnTo>
                  <a:lnTo>
                    <a:pt x="3561" y="13080"/>
                  </a:lnTo>
                  <a:lnTo>
                    <a:pt x="3942" y="24000"/>
                  </a:lnTo>
                  <a:cubicBezTo>
                    <a:pt x="3942" y="24889"/>
                    <a:pt x="3307" y="25651"/>
                    <a:pt x="2416" y="25651"/>
                  </a:cubicBezTo>
                  <a:cubicBezTo>
                    <a:pt x="1526" y="25651"/>
                    <a:pt x="763" y="24889"/>
                    <a:pt x="763" y="24000"/>
                  </a:cubicBezTo>
                  <a:lnTo>
                    <a:pt x="382" y="13207"/>
                  </a:lnTo>
                  <a:lnTo>
                    <a:pt x="0" y="1651"/>
                  </a:lnTo>
                  <a:cubicBezTo>
                    <a:pt x="0" y="762"/>
                    <a:pt x="636" y="0"/>
                    <a:pt x="1526" y="0"/>
                  </a:cubicBezTo>
                  <a:cubicBezTo>
                    <a:pt x="2416" y="0"/>
                    <a:pt x="3179" y="635"/>
                    <a:pt x="3179" y="1524"/>
                  </a:cubicBezTo>
                  <a:close/>
                </a:path>
              </a:pathLst>
            </a:custGeom>
            <a:solidFill>
              <a:srgbClr val="33A02C"/>
            </a:solidFill>
          </p:spPr>
        </p:sp>
      </p:grpSp>
      <p:grpSp>
        <p:nvGrpSpPr>
          <p:cNvPr name="Group 244" id="244"/>
          <p:cNvGrpSpPr/>
          <p:nvPr/>
        </p:nvGrpSpPr>
        <p:grpSpPr>
          <a:xfrm rot="0">
            <a:off x="24879551" y="6002257"/>
            <a:ext cx="364669" cy="387607"/>
            <a:chOff x="0" y="0"/>
            <a:chExt cx="133718" cy="142113"/>
          </a:xfrm>
        </p:grpSpPr>
        <p:sp>
          <p:nvSpPr>
            <p:cNvPr name="Freeform 245" id="245"/>
            <p:cNvSpPr/>
            <p:nvPr/>
          </p:nvSpPr>
          <p:spPr>
            <a:xfrm flipH="false" flipV="false" rot="0">
              <a:off x="66804" y="63497"/>
              <a:ext cx="3429" cy="14731"/>
            </a:xfrm>
            <a:custGeom>
              <a:avLst/>
              <a:gdLst/>
              <a:ahLst/>
              <a:cxnLst/>
              <a:rect r="r" b="b" t="t" l="l"/>
              <a:pathLst>
                <a:path h="14731" w="3429">
                  <a:moveTo>
                    <a:pt x="3175" y="1524"/>
                  </a:moveTo>
                  <a:lnTo>
                    <a:pt x="3429" y="13081"/>
                  </a:lnTo>
                  <a:cubicBezTo>
                    <a:pt x="3429" y="13970"/>
                    <a:pt x="2794" y="14732"/>
                    <a:pt x="1905" y="14732"/>
                  </a:cubicBezTo>
                  <a:cubicBezTo>
                    <a:pt x="1016" y="14732"/>
                    <a:pt x="254" y="14097"/>
                    <a:pt x="254" y="13208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  <p:sp>
          <p:nvSpPr>
            <p:cNvPr name="Freeform 246" id="246"/>
            <p:cNvSpPr/>
            <p:nvPr/>
          </p:nvSpPr>
          <p:spPr>
            <a:xfrm flipH="false" flipV="false" rot="0">
              <a:off x="63502" y="69339"/>
              <a:ext cx="3302" cy="9271"/>
            </a:xfrm>
            <a:custGeom>
              <a:avLst/>
              <a:gdLst/>
              <a:ahLst/>
              <a:cxnLst/>
              <a:rect r="r" b="b" t="t" l="l"/>
              <a:pathLst>
                <a:path h="9271" w="3302">
                  <a:moveTo>
                    <a:pt x="127" y="7747"/>
                  </a:move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lnTo>
                    <a:pt x="3302" y="7620"/>
                  </a:lnTo>
                  <a:cubicBezTo>
                    <a:pt x="3302" y="8509"/>
                    <a:pt x="2667" y="9271"/>
                    <a:pt x="1778" y="9271"/>
                  </a:cubicBezTo>
                  <a:cubicBezTo>
                    <a:pt x="889" y="9271"/>
                    <a:pt x="127" y="8636"/>
                    <a:pt x="127" y="7747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47" id="247"/>
          <p:cNvGrpSpPr/>
          <p:nvPr/>
        </p:nvGrpSpPr>
        <p:grpSpPr>
          <a:xfrm rot="0">
            <a:off x="25053183" y="6244755"/>
            <a:ext cx="9326" cy="87621"/>
            <a:chOff x="0" y="0"/>
            <a:chExt cx="3416" cy="32131"/>
          </a:xfrm>
        </p:grpSpPr>
        <p:sp>
          <p:nvSpPr>
            <p:cNvPr name="Freeform 248" id="248"/>
            <p:cNvSpPr/>
            <p:nvPr/>
          </p:nvSpPr>
          <p:spPr>
            <a:xfrm flipH="false" flipV="false" rot="0">
              <a:off x="0" y="0"/>
              <a:ext cx="3430" cy="32135"/>
            </a:xfrm>
            <a:custGeom>
              <a:avLst/>
              <a:gdLst/>
              <a:ahLst/>
              <a:cxnLst/>
              <a:rect r="r" b="b" t="t" l="l"/>
              <a:pathLst>
                <a:path h="32135" w="3430">
                  <a:moveTo>
                    <a:pt x="3176" y="1524"/>
                  </a:moveTo>
                  <a:lnTo>
                    <a:pt x="3430" y="30483"/>
                  </a:lnTo>
                  <a:cubicBezTo>
                    <a:pt x="3430" y="31372"/>
                    <a:pt x="2795" y="32135"/>
                    <a:pt x="1906" y="32135"/>
                  </a:cubicBezTo>
                  <a:cubicBezTo>
                    <a:pt x="1016" y="32135"/>
                    <a:pt x="254" y="31372"/>
                    <a:pt x="254" y="30610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4" y="0"/>
                    <a:pt x="3176" y="635"/>
                    <a:pt x="3176" y="1524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49" id="249"/>
          <p:cNvGrpSpPr/>
          <p:nvPr/>
        </p:nvGrpSpPr>
        <p:grpSpPr>
          <a:xfrm rot="0">
            <a:off x="25036298" y="6360691"/>
            <a:ext cx="26133" cy="56241"/>
            <a:chOff x="0" y="0"/>
            <a:chExt cx="9576" cy="20625"/>
          </a:xfrm>
        </p:grpSpPr>
        <p:sp>
          <p:nvSpPr>
            <p:cNvPr name="Freeform 250" id="250"/>
            <p:cNvSpPr/>
            <p:nvPr/>
          </p:nvSpPr>
          <p:spPr>
            <a:xfrm flipH="false" flipV="false" rot="0">
              <a:off x="-3" y="-3"/>
              <a:ext cx="9524" cy="20581"/>
            </a:xfrm>
            <a:custGeom>
              <a:avLst/>
              <a:gdLst/>
              <a:ahLst/>
              <a:cxnLst/>
              <a:rect r="r" b="b" t="t" l="l"/>
              <a:pathLst>
                <a:path h="20581" w="9524">
                  <a:moveTo>
                    <a:pt x="9522" y="2162"/>
                  </a:moveTo>
                  <a:lnTo>
                    <a:pt x="3049" y="19563"/>
                  </a:lnTo>
                  <a:cubicBezTo>
                    <a:pt x="2795" y="20325"/>
                    <a:pt x="1780" y="20833"/>
                    <a:pt x="1018" y="20452"/>
                  </a:cubicBezTo>
                  <a:cubicBezTo>
                    <a:pt x="257" y="20071"/>
                    <a:pt x="-251" y="19182"/>
                    <a:pt x="130" y="18420"/>
                  </a:cubicBezTo>
                  <a:lnTo>
                    <a:pt x="6476" y="1019"/>
                  </a:lnTo>
                  <a:cubicBezTo>
                    <a:pt x="6857" y="257"/>
                    <a:pt x="7745" y="-251"/>
                    <a:pt x="8506" y="130"/>
                  </a:cubicBezTo>
                  <a:cubicBezTo>
                    <a:pt x="9268" y="511"/>
                    <a:pt x="9776" y="1400"/>
                    <a:pt x="9395" y="2162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251" id="251"/>
          <p:cNvGrpSpPr/>
          <p:nvPr/>
        </p:nvGrpSpPr>
        <p:grpSpPr>
          <a:xfrm rot="0">
            <a:off x="24827259" y="6184955"/>
            <a:ext cx="400803" cy="414883"/>
            <a:chOff x="0" y="0"/>
            <a:chExt cx="146964" cy="152121"/>
          </a:xfrm>
        </p:grpSpPr>
        <p:sp>
          <p:nvSpPr>
            <p:cNvPr name="Freeform 252" id="252"/>
            <p:cNvSpPr/>
            <p:nvPr/>
          </p:nvSpPr>
          <p:spPr>
            <a:xfrm flipH="false" flipV="false" rot="0">
              <a:off x="74800" y="63498"/>
              <a:ext cx="8641" cy="18293"/>
            </a:xfrm>
            <a:custGeom>
              <a:avLst/>
              <a:gdLst/>
              <a:ahLst/>
              <a:cxnLst/>
              <a:rect r="r" b="b" t="t" l="l"/>
              <a:pathLst>
                <a:path h="18293" w="8641">
                  <a:moveTo>
                    <a:pt x="8512" y="2162"/>
                  </a:moveTo>
                  <a:lnTo>
                    <a:pt x="3051" y="17275"/>
                  </a:lnTo>
                  <a:cubicBezTo>
                    <a:pt x="2797" y="18037"/>
                    <a:pt x="1781" y="18545"/>
                    <a:pt x="1019" y="18164"/>
                  </a:cubicBezTo>
                  <a:cubicBezTo>
                    <a:pt x="257" y="17783"/>
                    <a:pt x="-251" y="16894"/>
                    <a:pt x="130" y="16132"/>
                  </a:cubicBezTo>
                  <a:lnTo>
                    <a:pt x="5591" y="1019"/>
                  </a:lnTo>
                  <a:cubicBezTo>
                    <a:pt x="5845" y="257"/>
                    <a:pt x="6861" y="-251"/>
                    <a:pt x="7623" y="130"/>
                  </a:cubicBezTo>
                  <a:cubicBezTo>
                    <a:pt x="8385" y="511"/>
                    <a:pt x="8893" y="1400"/>
                    <a:pt x="8512" y="2162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  <p:sp>
          <p:nvSpPr>
            <p:cNvPr name="Freeform 253" id="253"/>
            <p:cNvSpPr/>
            <p:nvPr/>
          </p:nvSpPr>
          <p:spPr>
            <a:xfrm flipH="false" flipV="false" rot="0">
              <a:off x="63500" y="85472"/>
              <a:ext cx="9398" cy="3175"/>
            </a:xfrm>
            <a:custGeom>
              <a:avLst/>
              <a:gdLst/>
              <a:ahLst/>
              <a:cxnLst/>
              <a:rect r="r" b="b" t="t" l="l"/>
              <a:pathLst>
                <a:path h="3175" w="9398">
                  <a:moveTo>
                    <a:pt x="7874" y="3175"/>
                  </a:moveTo>
                  <a:lnTo>
                    <a:pt x="1651" y="3175"/>
                  </a:lnTo>
                  <a:cubicBezTo>
                    <a:pt x="762" y="3175"/>
                    <a:pt x="0" y="2413"/>
                    <a:pt x="0" y="1651"/>
                  </a:cubicBezTo>
                  <a:cubicBezTo>
                    <a:pt x="0" y="889"/>
                    <a:pt x="762" y="0"/>
                    <a:pt x="1524" y="0"/>
                  </a:cubicBezTo>
                  <a:lnTo>
                    <a:pt x="7747" y="0"/>
                  </a:lnTo>
                  <a:cubicBezTo>
                    <a:pt x="8636" y="0"/>
                    <a:pt x="9398" y="762"/>
                    <a:pt x="9398" y="1524"/>
                  </a:cubicBezTo>
                  <a:cubicBezTo>
                    <a:pt x="9398" y="2286"/>
                    <a:pt x="8636" y="3175"/>
                    <a:pt x="7874" y="3175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254" id="254"/>
          <p:cNvGrpSpPr/>
          <p:nvPr/>
        </p:nvGrpSpPr>
        <p:grpSpPr>
          <a:xfrm rot="0">
            <a:off x="24901658" y="6158198"/>
            <a:ext cx="391763" cy="362513"/>
            <a:chOff x="0" y="0"/>
            <a:chExt cx="143650" cy="132918"/>
          </a:xfrm>
        </p:grpSpPr>
        <p:sp>
          <p:nvSpPr>
            <p:cNvPr name="Freeform 255" id="255"/>
            <p:cNvSpPr/>
            <p:nvPr/>
          </p:nvSpPr>
          <p:spPr>
            <a:xfrm flipH="false" flipV="false" rot="0">
              <a:off x="66422" y="63497"/>
              <a:ext cx="13716" cy="3302"/>
            </a:xfrm>
            <a:custGeom>
              <a:avLst/>
              <a:gdLst/>
              <a:ahLst/>
              <a:cxnLst/>
              <a:rect r="r" b="b" t="t" l="l"/>
              <a:pathLst>
                <a:path h="3302" w="13716">
                  <a:moveTo>
                    <a:pt x="1524" y="127"/>
                  </a:moveTo>
                  <a:lnTo>
                    <a:pt x="12066" y="0"/>
                  </a:lnTo>
                  <a:cubicBezTo>
                    <a:pt x="12955" y="0"/>
                    <a:pt x="13717" y="635"/>
                    <a:pt x="13717" y="1524"/>
                  </a:cubicBezTo>
                  <a:cubicBezTo>
                    <a:pt x="13717" y="2413"/>
                    <a:pt x="13082" y="3175"/>
                    <a:pt x="12193" y="3175"/>
                  </a:cubicBezTo>
                  <a:lnTo>
                    <a:pt x="1651" y="3302"/>
                  </a:lnTo>
                  <a:cubicBezTo>
                    <a:pt x="762" y="3302"/>
                    <a:pt x="0" y="2667"/>
                    <a:pt x="0" y="1778"/>
                  </a:cubicBezTo>
                  <a:cubicBezTo>
                    <a:pt x="0" y="889"/>
                    <a:pt x="635" y="127"/>
                    <a:pt x="1524" y="127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  <p:sp>
          <p:nvSpPr>
            <p:cNvPr name="Freeform 256" id="256"/>
            <p:cNvSpPr/>
            <p:nvPr/>
          </p:nvSpPr>
          <p:spPr>
            <a:xfrm flipH="false" flipV="false" rot="0">
              <a:off x="63501" y="66291"/>
              <a:ext cx="9144" cy="3175"/>
            </a:xfrm>
            <a:custGeom>
              <a:avLst/>
              <a:gdLst/>
              <a:ahLst/>
              <a:cxnLst/>
              <a:rect r="r" b="b" t="t" l="l"/>
              <a:pathLst>
                <a:path h="3175" w="9144">
                  <a:moveTo>
                    <a:pt x="1524" y="0"/>
                  </a:moveTo>
                  <a:lnTo>
                    <a:pt x="7493" y="0"/>
                  </a:lnTo>
                  <a:cubicBezTo>
                    <a:pt x="8383" y="0"/>
                    <a:pt x="9145" y="762"/>
                    <a:pt x="9145" y="1524"/>
                  </a:cubicBezTo>
                  <a:cubicBezTo>
                    <a:pt x="9145" y="2286"/>
                    <a:pt x="8383" y="3175"/>
                    <a:pt x="7621" y="3175"/>
                  </a:cubicBezTo>
                  <a:lnTo>
                    <a:pt x="1651" y="3175"/>
                  </a:lnTo>
                  <a:cubicBezTo>
                    <a:pt x="762" y="3175"/>
                    <a:pt x="0" y="2413"/>
                    <a:pt x="0" y="1651"/>
                  </a:cubicBezTo>
                  <a:cubicBezTo>
                    <a:pt x="0" y="889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257" id="257"/>
          <p:cNvGrpSpPr/>
          <p:nvPr/>
        </p:nvGrpSpPr>
        <p:grpSpPr>
          <a:xfrm rot="0">
            <a:off x="24813257" y="5976461"/>
            <a:ext cx="386931" cy="422702"/>
            <a:chOff x="0" y="0"/>
            <a:chExt cx="141884" cy="154991"/>
          </a:xfrm>
        </p:grpSpPr>
        <p:sp>
          <p:nvSpPr>
            <p:cNvPr name="Freeform 258" id="258"/>
            <p:cNvSpPr/>
            <p:nvPr/>
          </p:nvSpPr>
          <p:spPr>
            <a:xfrm flipH="false" flipV="false" rot="0">
              <a:off x="63503" y="63501"/>
              <a:ext cx="3556" cy="27051"/>
            </a:xfrm>
            <a:custGeom>
              <a:avLst/>
              <a:gdLst/>
              <a:ahLst/>
              <a:cxnLst/>
              <a:rect r="r" b="b" t="t" l="l"/>
              <a:pathLst>
                <a:path h="27051" w="3556">
                  <a:moveTo>
                    <a:pt x="3175" y="1524"/>
                  </a:moveTo>
                  <a:lnTo>
                    <a:pt x="3556" y="25400"/>
                  </a:lnTo>
                  <a:cubicBezTo>
                    <a:pt x="3556" y="26289"/>
                    <a:pt x="2921" y="27052"/>
                    <a:pt x="2032" y="27052"/>
                  </a:cubicBezTo>
                  <a:cubicBezTo>
                    <a:pt x="1143" y="27052"/>
                    <a:pt x="381" y="26416"/>
                    <a:pt x="381" y="25527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  <p:sp>
          <p:nvSpPr>
            <p:cNvPr name="Freeform 259" id="259"/>
            <p:cNvSpPr/>
            <p:nvPr/>
          </p:nvSpPr>
          <p:spPr>
            <a:xfrm flipH="false" flipV="false" rot="0">
              <a:off x="70996" y="88266"/>
              <a:ext cx="7366" cy="3302"/>
            </a:xfrm>
            <a:custGeom>
              <a:avLst/>
              <a:gdLst/>
              <a:ahLst/>
              <a:cxnLst/>
              <a:rect r="r" b="b" t="t" l="l"/>
              <a:pathLst>
                <a:path h="3302" w="7366">
                  <a:moveTo>
                    <a:pt x="1524" y="0"/>
                  </a:moveTo>
                  <a:lnTo>
                    <a:pt x="5842" y="127"/>
                  </a:lnTo>
                  <a:cubicBezTo>
                    <a:pt x="6731" y="127"/>
                    <a:pt x="7366" y="889"/>
                    <a:pt x="7366" y="1778"/>
                  </a:cubicBezTo>
                  <a:cubicBezTo>
                    <a:pt x="7366" y="2668"/>
                    <a:pt x="6604" y="3303"/>
                    <a:pt x="5715" y="3303"/>
                  </a:cubicBezTo>
                  <a:lnTo>
                    <a:pt x="1524" y="3176"/>
                  </a:lnTo>
                  <a:cubicBezTo>
                    <a:pt x="635" y="3176"/>
                    <a:pt x="0" y="2414"/>
                    <a:pt x="0" y="1524"/>
                  </a:cubicBezTo>
                  <a:cubicBezTo>
                    <a:pt x="0" y="635"/>
                    <a:pt x="762" y="0"/>
                    <a:pt x="1651" y="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sp>
        <p:nvSpPr>
          <p:cNvPr name="Freeform 260" id="260"/>
          <p:cNvSpPr/>
          <p:nvPr/>
        </p:nvSpPr>
        <p:spPr>
          <a:xfrm flipH="false" flipV="false" rot="0">
            <a:off x="24979771" y="6230415"/>
            <a:ext cx="48993" cy="60605"/>
          </a:xfrm>
          <a:custGeom>
            <a:avLst/>
            <a:gdLst/>
            <a:ahLst/>
            <a:cxnLst/>
            <a:rect r="r" b="b" t="t" l="l"/>
            <a:pathLst>
              <a:path h="60605" w="48993">
                <a:moveTo>
                  <a:pt x="0" y="0"/>
                </a:moveTo>
                <a:lnTo>
                  <a:pt x="48994" y="0"/>
                </a:lnTo>
                <a:lnTo>
                  <a:pt x="48994" y="60605"/>
                </a:lnTo>
                <a:lnTo>
                  <a:pt x="0" y="60605"/>
                </a:lnTo>
                <a:lnTo>
                  <a:pt x="0" y="0"/>
                </a:lnTo>
                <a:close/>
              </a:path>
            </a:pathLst>
          </a:custGeom>
          <a:blipFill>
            <a:blip r:embed="rId125">
              <a:extLst>
                <a:ext uri="{96DAC541-7B7A-43D3-8B79-37D633B846F1}">
                  <asvg:svgBlip xmlns:asvg="http://schemas.microsoft.com/office/drawing/2016/SVG/main" r:embed="rId1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1" id="261"/>
          <p:cNvSpPr/>
          <p:nvPr/>
        </p:nvSpPr>
        <p:spPr>
          <a:xfrm flipH="false" flipV="false" rot="0">
            <a:off x="24939559" y="6081877"/>
            <a:ext cx="77334" cy="43928"/>
          </a:xfrm>
          <a:custGeom>
            <a:avLst/>
            <a:gdLst/>
            <a:ahLst/>
            <a:cxnLst/>
            <a:rect r="r" b="b" t="t" l="l"/>
            <a:pathLst>
              <a:path h="43928" w="77334">
                <a:moveTo>
                  <a:pt x="0" y="0"/>
                </a:moveTo>
                <a:lnTo>
                  <a:pt x="77334" y="0"/>
                </a:lnTo>
                <a:lnTo>
                  <a:pt x="77334" y="43928"/>
                </a:lnTo>
                <a:lnTo>
                  <a:pt x="0" y="43928"/>
                </a:lnTo>
                <a:lnTo>
                  <a:pt x="0" y="0"/>
                </a:lnTo>
                <a:close/>
              </a:path>
            </a:pathLst>
          </a:custGeom>
          <a:blipFill>
            <a:blip r:embed="rId127">
              <a:extLst>
                <a:ext uri="{96DAC541-7B7A-43D3-8B79-37D633B846F1}">
                  <asvg:svgBlip xmlns:asvg="http://schemas.microsoft.com/office/drawing/2016/SVG/main" r:embed="rId1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2" id="262"/>
          <p:cNvSpPr/>
          <p:nvPr/>
        </p:nvSpPr>
        <p:spPr>
          <a:xfrm flipH="false" flipV="false" rot="0">
            <a:off x="24994267" y="6017661"/>
            <a:ext cx="52058" cy="32550"/>
          </a:xfrm>
          <a:custGeom>
            <a:avLst/>
            <a:gdLst/>
            <a:ahLst/>
            <a:cxnLst/>
            <a:rect r="r" b="b" t="t" l="l"/>
            <a:pathLst>
              <a:path h="32550" w="52058">
                <a:moveTo>
                  <a:pt x="0" y="0"/>
                </a:moveTo>
                <a:lnTo>
                  <a:pt x="52058" y="0"/>
                </a:lnTo>
                <a:lnTo>
                  <a:pt x="52058" y="32550"/>
                </a:lnTo>
                <a:lnTo>
                  <a:pt x="0" y="32550"/>
                </a:lnTo>
                <a:lnTo>
                  <a:pt x="0" y="0"/>
                </a:lnTo>
                <a:close/>
              </a:path>
            </a:pathLst>
          </a:custGeom>
          <a:blipFill>
            <a:blip r:embed="rId129">
              <a:extLst>
                <a:ext uri="{96DAC541-7B7A-43D3-8B79-37D633B846F1}">
                  <asvg:svgBlip xmlns:asvg="http://schemas.microsoft.com/office/drawing/2016/SVG/main" r:embed="rId1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3" id="263"/>
          <p:cNvSpPr/>
          <p:nvPr/>
        </p:nvSpPr>
        <p:spPr>
          <a:xfrm flipH="false" flipV="false" rot="0">
            <a:off x="24995618" y="6052419"/>
            <a:ext cx="54111" cy="42811"/>
          </a:xfrm>
          <a:custGeom>
            <a:avLst/>
            <a:gdLst/>
            <a:ahLst/>
            <a:cxnLst/>
            <a:rect r="r" b="b" t="t" l="l"/>
            <a:pathLst>
              <a:path h="42811" w="54111">
                <a:moveTo>
                  <a:pt x="0" y="0"/>
                </a:moveTo>
                <a:lnTo>
                  <a:pt x="54110" y="0"/>
                </a:lnTo>
                <a:lnTo>
                  <a:pt x="54110" y="42810"/>
                </a:lnTo>
                <a:lnTo>
                  <a:pt x="0" y="42810"/>
                </a:lnTo>
                <a:lnTo>
                  <a:pt x="0" y="0"/>
                </a:lnTo>
                <a:close/>
              </a:path>
            </a:pathLst>
          </a:custGeom>
          <a:blipFill>
            <a:blip r:embed="rId131">
              <a:extLst>
                <a:ext uri="{96DAC541-7B7A-43D3-8B79-37D633B846F1}">
                  <asvg:svgBlip xmlns:asvg="http://schemas.microsoft.com/office/drawing/2016/SVG/main" r:embed="rId13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4" id="264"/>
          <p:cNvGrpSpPr/>
          <p:nvPr/>
        </p:nvGrpSpPr>
        <p:grpSpPr>
          <a:xfrm rot="0">
            <a:off x="24631936" y="5715208"/>
            <a:ext cx="944196" cy="1129700"/>
            <a:chOff x="0" y="0"/>
            <a:chExt cx="461607" cy="552298"/>
          </a:xfrm>
        </p:grpSpPr>
        <p:sp>
          <p:nvSpPr>
            <p:cNvPr name="Freeform 265" id="265"/>
            <p:cNvSpPr/>
            <p:nvPr/>
          </p:nvSpPr>
          <p:spPr>
            <a:xfrm flipH="false" flipV="false" rot="0">
              <a:off x="0" y="0"/>
              <a:ext cx="461645" cy="552323"/>
            </a:xfrm>
            <a:custGeom>
              <a:avLst/>
              <a:gdLst/>
              <a:ahLst/>
              <a:cxnLst/>
              <a:rect r="r" b="b" t="t" l="l"/>
              <a:pathLst>
                <a:path h="552323" w="461645">
                  <a:moveTo>
                    <a:pt x="0" y="0"/>
                  </a:moveTo>
                  <a:lnTo>
                    <a:pt x="461645" y="0"/>
                  </a:lnTo>
                  <a:lnTo>
                    <a:pt x="461645" y="552323"/>
                  </a:lnTo>
                  <a:lnTo>
                    <a:pt x="0" y="552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3"/>
              <a:stretch>
                <a:fillRect l="0" t="0" r="8" b="4"/>
              </a:stretch>
            </a:blipFill>
          </p:spPr>
        </p:sp>
      </p:grpSp>
      <p:sp>
        <p:nvSpPr>
          <p:cNvPr name="Freeform 266" id="266"/>
          <p:cNvSpPr/>
          <p:nvPr/>
        </p:nvSpPr>
        <p:spPr>
          <a:xfrm flipH="false" flipV="false" rot="0">
            <a:off x="11866314" y="24909633"/>
            <a:ext cx="7145984" cy="228834"/>
          </a:xfrm>
          <a:custGeom>
            <a:avLst/>
            <a:gdLst/>
            <a:ahLst/>
            <a:cxnLst/>
            <a:rect r="r" b="b" t="t" l="l"/>
            <a:pathLst>
              <a:path h="228834" w="7145984">
                <a:moveTo>
                  <a:pt x="0" y="0"/>
                </a:moveTo>
                <a:lnTo>
                  <a:pt x="7145984" y="0"/>
                </a:lnTo>
                <a:lnTo>
                  <a:pt x="7145984" y="228834"/>
                </a:lnTo>
                <a:lnTo>
                  <a:pt x="0" y="228834"/>
                </a:lnTo>
                <a:lnTo>
                  <a:pt x="0" y="0"/>
                </a:lnTo>
                <a:close/>
              </a:path>
            </a:pathLst>
          </a:custGeom>
          <a:blipFill>
            <a:blip r:embed="rId134">
              <a:extLst>
                <a:ext uri="{96DAC541-7B7A-43D3-8B79-37D633B846F1}">
                  <asvg:svgBlip xmlns:asvg="http://schemas.microsoft.com/office/drawing/2016/SVG/main" r:embed="rId1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7" id="267"/>
          <p:cNvSpPr/>
          <p:nvPr/>
        </p:nvSpPr>
        <p:spPr>
          <a:xfrm flipH="false" flipV="false" rot="0">
            <a:off x="22035533" y="3676771"/>
            <a:ext cx="4580650" cy="4982233"/>
          </a:xfrm>
          <a:custGeom>
            <a:avLst/>
            <a:gdLst/>
            <a:ahLst/>
            <a:cxnLst/>
            <a:rect r="r" b="b" t="t" l="l"/>
            <a:pathLst>
              <a:path h="4982233" w="4580650">
                <a:moveTo>
                  <a:pt x="0" y="0"/>
                </a:moveTo>
                <a:lnTo>
                  <a:pt x="4580651" y="0"/>
                </a:lnTo>
                <a:lnTo>
                  <a:pt x="4580651" y="4982233"/>
                </a:lnTo>
                <a:lnTo>
                  <a:pt x="0" y="4982233"/>
                </a:lnTo>
                <a:lnTo>
                  <a:pt x="0" y="0"/>
                </a:lnTo>
                <a:close/>
              </a:path>
            </a:pathLst>
          </a:custGeom>
          <a:blipFill>
            <a:blip r:embed="rId136">
              <a:extLst>
                <a:ext uri="{96DAC541-7B7A-43D3-8B79-37D633B846F1}">
                  <asvg:svgBlip xmlns:asvg="http://schemas.microsoft.com/office/drawing/2016/SVG/main" r:embed="rId1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8" id="268"/>
          <p:cNvSpPr txBox="true"/>
          <p:nvPr/>
        </p:nvSpPr>
        <p:spPr>
          <a:xfrm rot="0">
            <a:off x="24923011" y="1172562"/>
            <a:ext cx="2431992" cy="58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Page 10 of 24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73720" y="2320628"/>
            <a:ext cx="15123345" cy="22275667"/>
          </a:xfrm>
          <a:custGeom>
            <a:avLst/>
            <a:gdLst/>
            <a:ahLst/>
            <a:cxnLst/>
            <a:rect r="r" b="b" t="t" l="l"/>
            <a:pathLst>
              <a:path h="22275667" w="15123345">
                <a:moveTo>
                  <a:pt x="0" y="0"/>
                </a:moveTo>
                <a:lnTo>
                  <a:pt x="15123344" y="0"/>
                </a:lnTo>
                <a:lnTo>
                  <a:pt x="15123344" y="22275667"/>
                </a:lnTo>
                <a:lnTo>
                  <a:pt x="0" y="22275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120000">
            <a:off x="11809450" y="4584495"/>
            <a:ext cx="12886000" cy="12907821"/>
            <a:chOff x="0" y="0"/>
            <a:chExt cx="6299822" cy="6310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99835" cy="6310503"/>
            </a:xfrm>
            <a:custGeom>
              <a:avLst/>
              <a:gdLst/>
              <a:ahLst/>
              <a:cxnLst/>
              <a:rect r="r" b="b" t="t" l="l"/>
              <a:pathLst>
                <a:path h="6310503" w="6299835">
                  <a:moveTo>
                    <a:pt x="0" y="219964"/>
                  </a:moveTo>
                  <a:lnTo>
                    <a:pt x="212725" y="6310503"/>
                  </a:lnTo>
                  <a:lnTo>
                    <a:pt x="6299835" y="6310503"/>
                  </a:lnTo>
                  <a:lnTo>
                    <a:pt x="6299835" y="0"/>
                  </a:lnTo>
                  <a:close/>
                </a:path>
              </a:pathLst>
            </a:custGeom>
            <a:blipFill>
              <a:blip r:embed="rId4"/>
              <a:stretch>
                <a:fillRect l="-1228" t="-1057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21020">
            <a:off x="24689190" y="4810367"/>
            <a:ext cx="1041689" cy="12928473"/>
            <a:chOff x="0" y="0"/>
            <a:chExt cx="509270" cy="63205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9270" cy="6320536"/>
            </a:xfrm>
            <a:custGeom>
              <a:avLst/>
              <a:gdLst/>
              <a:ahLst/>
              <a:cxnLst/>
              <a:rect r="r" b="b" t="t" l="l"/>
              <a:pathLst>
                <a:path h="6320536" w="509270">
                  <a:moveTo>
                    <a:pt x="0" y="10160"/>
                  </a:moveTo>
                  <a:lnTo>
                    <a:pt x="1905" y="6320536"/>
                  </a:lnTo>
                  <a:lnTo>
                    <a:pt x="509270" y="6320409"/>
                  </a:lnTo>
                  <a:lnTo>
                    <a:pt x="286639" y="0"/>
                  </a:lnTo>
                  <a:close/>
                </a:path>
              </a:pathLst>
            </a:custGeom>
            <a:blipFill>
              <a:blip r:embed="rId5"/>
              <a:stretch>
                <a:fillRect l="-4" t="-899" r="-3373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118980">
            <a:off x="11915593" y="17484835"/>
            <a:ext cx="12450959" cy="5974747"/>
            <a:chOff x="0" y="0"/>
            <a:chExt cx="6087135" cy="29209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087110" cy="2921000"/>
            </a:xfrm>
            <a:custGeom>
              <a:avLst/>
              <a:gdLst/>
              <a:ahLst/>
              <a:cxnLst/>
              <a:rect r="r" b="b" t="t" l="l"/>
              <a:pathLst>
                <a:path h="2921000" w="6087110">
                  <a:moveTo>
                    <a:pt x="0" y="0"/>
                  </a:moveTo>
                  <a:lnTo>
                    <a:pt x="101092" y="2921000"/>
                  </a:lnTo>
                  <a:lnTo>
                    <a:pt x="6086348" y="2713736"/>
                  </a:lnTo>
                  <a:lnTo>
                    <a:pt x="6087110" y="1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780" t="-3" r="0" b="-2019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120000">
            <a:off x="24361305" y="17732866"/>
            <a:ext cx="1229972" cy="5547187"/>
            <a:chOff x="0" y="0"/>
            <a:chExt cx="601320" cy="27119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01345" cy="2711958"/>
            </a:xfrm>
            <a:custGeom>
              <a:avLst/>
              <a:gdLst/>
              <a:ahLst/>
              <a:cxnLst/>
              <a:rect r="r" b="b" t="t" l="l"/>
              <a:pathLst>
                <a:path h="2711958" w="601345">
                  <a:moveTo>
                    <a:pt x="0" y="0"/>
                  </a:moveTo>
                  <a:lnTo>
                    <a:pt x="0" y="2711958"/>
                  </a:lnTo>
                  <a:lnTo>
                    <a:pt x="601345" y="2691003"/>
                  </a:lnTo>
                  <a:lnTo>
                    <a:pt x="507365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2944" b="-9816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849377" y="22615684"/>
            <a:ext cx="1420515" cy="814543"/>
          </a:xfrm>
          <a:custGeom>
            <a:avLst/>
            <a:gdLst/>
            <a:ahLst/>
            <a:cxnLst/>
            <a:rect r="r" b="b" t="t" l="l"/>
            <a:pathLst>
              <a:path h="814543" w="1420515">
                <a:moveTo>
                  <a:pt x="0" y="0"/>
                </a:moveTo>
                <a:lnTo>
                  <a:pt x="1420515" y="0"/>
                </a:lnTo>
                <a:lnTo>
                  <a:pt x="1420515" y="814543"/>
                </a:lnTo>
                <a:lnTo>
                  <a:pt x="0" y="814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849377" y="10880139"/>
            <a:ext cx="3692903" cy="3567719"/>
          </a:xfrm>
          <a:custGeom>
            <a:avLst/>
            <a:gdLst/>
            <a:ahLst/>
            <a:cxnLst/>
            <a:rect r="r" b="b" t="t" l="l"/>
            <a:pathLst>
              <a:path h="3567719" w="3692903">
                <a:moveTo>
                  <a:pt x="0" y="0"/>
                </a:moveTo>
                <a:lnTo>
                  <a:pt x="3692903" y="0"/>
                </a:lnTo>
                <a:lnTo>
                  <a:pt x="3692903" y="3567719"/>
                </a:lnTo>
                <a:lnTo>
                  <a:pt x="0" y="3567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46278" y="22529491"/>
            <a:ext cx="3477266" cy="900710"/>
          </a:xfrm>
          <a:custGeom>
            <a:avLst/>
            <a:gdLst/>
            <a:ahLst/>
            <a:cxnLst/>
            <a:rect r="r" b="b" t="t" l="l"/>
            <a:pathLst>
              <a:path h="900710" w="3477266">
                <a:moveTo>
                  <a:pt x="0" y="0"/>
                </a:moveTo>
                <a:lnTo>
                  <a:pt x="3477266" y="0"/>
                </a:lnTo>
                <a:lnTo>
                  <a:pt x="3477266" y="900710"/>
                </a:lnTo>
                <a:lnTo>
                  <a:pt x="0" y="9007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49377" y="4640086"/>
            <a:ext cx="6302502" cy="6165238"/>
          </a:xfrm>
          <a:custGeom>
            <a:avLst/>
            <a:gdLst/>
            <a:ahLst/>
            <a:cxnLst/>
            <a:rect r="r" b="b" t="t" l="l"/>
            <a:pathLst>
              <a:path h="6165238" w="6302502">
                <a:moveTo>
                  <a:pt x="0" y="0"/>
                </a:moveTo>
                <a:lnTo>
                  <a:pt x="6302502" y="0"/>
                </a:lnTo>
                <a:lnTo>
                  <a:pt x="6302502" y="6165239"/>
                </a:lnTo>
                <a:lnTo>
                  <a:pt x="0" y="61652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66789" y="10893543"/>
            <a:ext cx="2439941" cy="3513270"/>
          </a:xfrm>
          <a:custGeom>
            <a:avLst/>
            <a:gdLst/>
            <a:ahLst/>
            <a:cxnLst/>
            <a:rect r="r" b="b" t="t" l="l"/>
            <a:pathLst>
              <a:path h="3513270" w="2439941">
                <a:moveTo>
                  <a:pt x="0" y="0"/>
                </a:moveTo>
                <a:lnTo>
                  <a:pt x="2439942" y="0"/>
                </a:lnTo>
                <a:lnTo>
                  <a:pt x="2439942" y="3513271"/>
                </a:lnTo>
                <a:lnTo>
                  <a:pt x="0" y="35132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320601" y="4640086"/>
            <a:ext cx="1400617" cy="839430"/>
          </a:xfrm>
          <a:custGeom>
            <a:avLst/>
            <a:gdLst/>
            <a:ahLst/>
            <a:cxnLst/>
            <a:rect r="r" b="b" t="t" l="l"/>
            <a:pathLst>
              <a:path h="839430" w="1400617">
                <a:moveTo>
                  <a:pt x="0" y="0"/>
                </a:moveTo>
                <a:lnTo>
                  <a:pt x="1400617" y="0"/>
                </a:lnTo>
                <a:lnTo>
                  <a:pt x="1400617" y="839430"/>
                </a:lnTo>
                <a:lnTo>
                  <a:pt x="0" y="8394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849377" y="5679177"/>
            <a:ext cx="13826871" cy="17751050"/>
          </a:xfrm>
          <a:custGeom>
            <a:avLst/>
            <a:gdLst/>
            <a:ahLst/>
            <a:cxnLst/>
            <a:rect r="r" b="b" t="t" l="l"/>
            <a:pathLst>
              <a:path h="17751050" w="13826871">
                <a:moveTo>
                  <a:pt x="0" y="0"/>
                </a:moveTo>
                <a:lnTo>
                  <a:pt x="13826871" y="0"/>
                </a:lnTo>
                <a:lnTo>
                  <a:pt x="13826871" y="17751050"/>
                </a:lnTo>
                <a:lnTo>
                  <a:pt x="0" y="17751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20284327" y="15772621"/>
            <a:ext cx="828311" cy="3261083"/>
            <a:chOff x="0" y="0"/>
            <a:chExt cx="404952" cy="159430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05003" cy="1594358"/>
            </a:xfrm>
            <a:custGeom>
              <a:avLst/>
              <a:gdLst/>
              <a:ahLst/>
              <a:cxnLst/>
              <a:rect r="r" b="b" t="t" l="l"/>
              <a:pathLst>
                <a:path h="1594358" w="405003">
                  <a:moveTo>
                    <a:pt x="0" y="0"/>
                  </a:moveTo>
                  <a:lnTo>
                    <a:pt x="405003" y="0"/>
                  </a:lnTo>
                  <a:lnTo>
                    <a:pt x="405003" y="1594358"/>
                  </a:lnTo>
                  <a:lnTo>
                    <a:pt x="0" y="1594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12" b="3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0588989" y="16077282"/>
            <a:ext cx="109624" cy="2540889"/>
            <a:chOff x="0" y="0"/>
            <a:chExt cx="40196" cy="93165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-2" y="-2"/>
              <a:ext cx="40140" cy="931548"/>
            </a:xfrm>
            <a:custGeom>
              <a:avLst/>
              <a:gdLst/>
              <a:ahLst/>
              <a:cxnLst/>
              <a:rect r="r" b="b" t="t" l="l"/>
              <a:pathLst>
                <a:path h="931548" w="40140">
                  <a:moveTo>
                    <a:pt x="27437" y="13591"/>
                  </a:moveTo>
                  <a:lnTo>
                    <a:pt x="33026" y="478918"/>
                  </a:lnTo>
                  <a:lnTo>
                    <a:pt x="19308" y="479045"/>
                  </a:lnTo>
                  <a:lnTo>
                    <a:pt x="33026" y="478791"/>
                  </a:lnTo>
                  <a:lnTo>
                    <a:pt x="40138" y="917576"/>
                  </a:lnTo>
                  <a:cubicBezTo>
                    <a:pt x="40265" y="925196"/>
                    <a:pt x="34169" y="931419"/>
                    <a:pt x="26675" y="931546"/>
                  </a:cubicBezTo>
                  <a:cubicBezTo>
                    <a:pt x="19181" y="931673"/>
                    <a:pt x="12830" y="925704"/>
                    <a:pt x="12703" y="918084"/>
                  </a:cubicBezTo>
                  <a:lnTo>
                    <a:pt x="5591" y="479299"/>
                  </a:lnTo>
                  <a:lnTo>
                    <a:pt x="2" y="13972"/>
                  </a:lnTo>
                  <a:cubicBezTo>
                    <a:pt x="-125" y="6352"/>
                    <a:pt x="5972" y="129"/>
                    <a:pt x="13592" y="2"/>
                  </a:cubicBezTo>
                  <a:cubicBezTo>
                    <a:pt x="21213" y="-125"/>
                    <a:pt x="27437" y="5971"/>
                    <a:pt x="27564" y="13591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8101094" y="12281275"/>
            <a:ext cx="802230" cy="2067531"/>
            <a:chOff x="0" y="0"/>
            <a:chExt cx="392201" cy="101079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92176" cy="1010793"/>
            </a:xfrm>
            <a:custGeom>
              <a:avLst/>
              <a:gdLst/>
              <a:ahLst/>
              <a:cxnLst/>
              <a:rect r="r" b="b" t="t" l="l"/>
              <a:pathLst>
                <a:path h="1010793" w="392176">
                  <a:moveTo>
                    <a:pt x="0" y="0"/>
                  </a:moveTo>
                  <a:lnTo>
                    <a:pt x="392176" y="0"/>
                  </a:lnTo>
                  <a:lnTo>
                    <a:pt x="392176" y="1010793"/>
                  </a:lnTo>
                  <a:lnTo>
                    <a:pt x="0" y="101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-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8405755" y="12585937"/>
            <a:ext cx="83179" cy="1347753"/>
            <a:chOff x="0" y="0"/>
            <a:chExt cx="30505" cy="49418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0483" cy="494159"/>
            </a:xfrm>
            <a:custGeom>
              <a:avLst/>
              <a:gdLst/>
              <a:ahLst/>
              <a:cxnLst/>
              <a:rect r="r" b="b" t="t" l="l"/>
              <a:pathLst>
                <a:path h="494159" w="30483">
                  <a:moveTo>
                    <a:pt x="27435" y="13716"/>
                  </a:moveTo>
                  <a:lnTo>
                    <a:pt x="30483" y="480316"/>
                  </a:lnTo>
                  <a:cubicBezTo>
                    <a:pt x="30483" y="487936"/>
                    <a:pt x="24386" y="494159"/>
                    <a:pt x="16766" y="494159"/>
                  </a:cubicBezTo>
                  <a:cubicBezTo>
                    <a:pt x="9145" y="494159"/>
                    <a:pt x="3048" y="488063"/>
                    <a:pt x="3048" y="480570"/>
                  </a:cubicBezTo>
                  <a:lnTo>
                    <a:pt x="0" y="13843"/>
                  </a:lnTo>
                  <a:cubicBezTo>
                    <a:pt x="0" y="6223"/>
                    <a:pt x="6097" y="0"/>
                    <a:pt x="13717" y="0"/>
                  </a:cubicBezTo>
                  <a:cubicBezTo>
                    <a:pt x="21338" y="0"/>
                    <a:pt x="27435" y="6096"/>
                    <a:pt x="27435" y="13716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7730736" y="12924213"/>
            <a:ext cx="795710" cy="1454442"/>
            <a:chOff x="0" y="0"/>
            <a:chExt cx="389014" cy="71106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89001" cy="711073"/>
            </a:xfrm>
            <a:custGeom>
              <a:avLst/>
              <a:gdLst/>
              <a:ahLst/>
              <a:cxnLst/>
              <a:rect r="r" b="b" t="t" l="l"/>
              <a:pathLst>
                <a:path h="711073" w="389001">
                  <a:moveTo>
                    <a:pt x="0" y="0"/>
                  </a:moveTo>
                  <a:lnTo>
                    <a:pt x="389001" y="0"/>
                  </a:lnTo>
                  <a:lnTo>
                    <a:pt x="389001" y="711073"/>
                  </a:lnTo>
                  <a:lnTo>
                    <a:pt x="0" y="711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-3" b="1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8035397" y="13228874"/>
            <a:ext cx="75126" cy="739859"/>
            <a:chOff x="0" y="0"/>
            <a:chExt cx="27546" cy="27128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7555" cy="271277"/>
            </a:xfrm>
            <a:custGeom>
              <a:avLst/>
              <a:gdLst/>
              <a:ahLst/>
              <a:cxnLst/>
              <a:rect r="r" b="b" t="t" l="l"/>
              <a:pathLst>
                <a:path h="271277" w="27555">
                  <a:moveTo>
                    <a:pt x="0" y="257561"/>
                  </a:moveTo>
                  <a:lnTo>
                    <a:pt x="0" y="13716"/>
                  </a:lnTo>
                  <a:cubicBezTo>
                    <a:pt x="0" y="6096"/>
                    <a:pt x="6222" y="0"/>
                    <a:pt x="13841" y="0"/>
                  </a:cubicBezTo>
                  <a:cubicBezTo>
                    <a:pt x="21460" y="0"/>
                    <a:pt x="27555" y="6096"/>
                    <a:pt x="27555" y="13716"/>
                  </a:cubicBezTo>
                  <a:lnTo>
                    <a:pt x="27555" y="257561"/>
                  </a:lnTo>
                  <a:cubicBezTo>
                    <a:pt x="27555" y="265181"/>
                    <a:pt x="21460" y="271277"/>
                    <a:pt x="13841" y="271277"/>
                  </a:cubicBezTo>
                  <a:cubicBezTo>
                    <a:pt x="6222" y="271277"/>
                    <a:pt x="0" y="265181"/>
                    <a:pt x="0" y="257561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8088728" y="14755740"/>
            <a:ext cx="795710" cy="1780560"/>
            <a:chOff x="0" y="0"/>
            <a:chExt cx="389014" cy="870496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89001" cy="870458"/>
            </a:xfrm>
            <a:custGeom>
              <a:avLst/>
              <a:gdLst/>
              <a:ahLst/>
              <a:cxnLst/>
              <a:rect r="r" b="b" t="t" l="l"/>
              <a:pathLst>
                <a:path h="870458" w="389001">
                  <a:moveTo>
                    <a:pt x="0" y="0"/>
                  </a:moveTo>
                  <a:lnTo>
                    <a:pt x="389001" y="0"/>
                  </a:lnTo>
                  <a:lnTo>
                    <a:pt x="389001" y="870458"/>
                  </a:lnTo>
                  <a:lnTo>
                    <a:pt x="0" y="870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-3" b="-4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8393390" y="15060402"/>
            <a:ext cx="77880" cy="1060055"/>
            <a:chOff x="0" y="0"/>
            <a:chExt cx="28562" cy="38868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8451" cy="388748"/>
            </a:xfrm>
            <a:custGeom>
              <a:avLst/>
              <a:gdLst/>
              <a:ahLst/>
              <a:cxnLst/>
              <a:rect r="r" b="b" t="t" l="l"/>
              <a:pathLst>
                <a:path h="388748" w="28451">
                  <a:moveTo>
                    <a:pt x="27435" y="13716"/>
                  </a:moveTo>
                  <a:lnTo>
                    <a:pt x="28451" y="374903"/>
                  </a:lnTo>
                  <a:cubicBezTo>
                    <a:pt x="28451" y="382523"/>
                    <a:pt x="22354" y="388619"/>
                    <a:pt x="14733" y="388746"/>
                  </a:cubicBezTo>
                  <a:cubicBezTo>
                    <a:pt x="7113" y="388873"/>
                    <a:pt x="1143" y="382523"/>
                    <a:pt x="1016" y="375030"/>
                  </a:cubicBezTo>
                  <a:lnTo>
                    <a:pt x="0" y="13843"/>
                  </a:lnTo>
                  <a:cubicBezTo>
                    <a:pt x="0" y="6223"/>
                    <a:pt x="6097" y="0"/>
                    <a:pt x="13717" y="0"/>
                  </a:cubicBezTo>
                  <a:cubicBezTo>
                    <a:pt x="21338" y="0"/>
                    <a:pt x="27435" y="6096"/>
                    <a:pt x="27435" y="13716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7987599" y="15375584"/>
            <a:ext cx="104117" cy="3260174"/>
            <a:chOff x="0" y="0"/>
            <a:chExt cx="38176" cy="11954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-2" y="-2"/>
              <a:ext cx="38224" cy="1195330"/>
            </a:xfrm>
            <a:custGeom>
              <a:avLst/>
              <a:gdLst/>
              <a:ahLst/>
              <a:cxnLst/>
              <a:rect r="r" b="b" t="t" l="l"/>
              <a:pathLst>
                <a:path h="1195330" w="38224">
                  <a:moveTo>
                    <a:pt x="38224" y="13845"/>
                  </a:moveTo>
                  <a:lnTo>
                    <a:pt x="27431" y="1181739"/>
                  </a:lnTo>
                  <a:cubicBezTo>
                    <a:pt x="27304" y="1189359"/>
                    <a:pt x="21208" y="1195455"/>
                    <a:pt x="13589" y="1195328"/>
                  </a:cubicBezTo>
                  <a:cubicBezTo>
                    <a:pt x="5970" y="1195201"/>
                    <a:pt x="-125" y="1189105"/>
                    <a:pt x="2" y="1181485"/>
                  </a:cubicBezTo>
                  <a:lnTo>
                    <a:pt x="10669" y="13591"/>
                  </a:lnTo>
                  <a:cubicBezTo>
                    <a:pt x="10796" y="5971"/>
                    <a:pt x="17018" y="-125"/>
                    <a:pt x="24510" y="2"/>
                  </a:cubicBezTo>
                  <a:cubicBezTo>
                    <a:pt x="32002" y="129"/>
                    <a:pt x="38224" y="6225"/>
                    <a:pt x="38224" y="13845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7682937" y="15070923"/>
            <a:ext cx="821791" cy="3978523"/>
            <a:chOff x="0" y="0"/>
            <a:chExt cx="401764" cy="194505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01828" cy="1945005"/>
            </a:xfrm>
            <a:custGeom>
              <a:avLst/>
              <a:gdLst/>
              <a:ahLst/>
              <a:cxnLst/>
              <a:rect r="r" b="b" t="t" l="l"/>
              <a:pathLst>
                <a:path h="1945005" w="401828">
                  <a:moveTo>
                    <a:pt x="0" y="0"/>
                  </a:moveTo>
                  <a:lnTo>
                    <a:pt x="401828" y="0"/>
                  </a:lnTo>
                  <a:lnTo>
                    <a:pt x="401828" y="1945005"/>
                  </a:lnTo>
                  <a:lnTo>
                    <a:pt x="0" y="1945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 l="0" t="0" r="15" b="-2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6915101" y="19747455"/>
            <a:ext cx="1532711" cy="2700182"/>
            <a:chOff x="0" y="0"/>
            <a:chExt cx="749325" cy="1320089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749300" cy="1320038"/>
            </a:xfrm>
            <a:custGeom>
              <a:avLst/>
              <a:gdLst/>
              <a:ahLst/>
              <a:cxnLst/>
              <a:rect r="r" b="b" t="t" l="l"/>
              <a:pathLst>
                <a:path h="1320038" w="749300">
                  <a:moveTo>
                    <a:pt x="0" y="0"/>
                  </a:moveTo>
                  <a:lnTo>
                    <a:pt x="749300" y="0"/>
                  </a:lnTo>
                  <a:lnTo>
                    <a:pt x="749300" y="1320038"/>
                  </a:lnTo>
                  <a:lnTo>
                    <a:pt x="0" y="1320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l="0" t="0" r="-3" b="-3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7219763" y="20052091"/>
            <a:ext cx="813167" cy="1981832"/>
            <a:chOff x="0" y="0"/>
            <a:chExt cx="298158" cy="726681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-13" y="-13"/>
              <a:ext cx="298096" cy="726725"/>
            </a:xfrm>
            <a:custGeom>
              <a:avLst/>
              <a:gdLst/>
              <a:ahLst/>
              <a:cxnLst/>
              <a:rect r="r" b="b" t="t" l="l"/>
              <a:pathLst>
                <a:path h="726725" w="298096">
                  <a:moveTo>
                    <a:pt x="297194" y="18682"/>
                  </a:moveTo>
                  <a:lnTo>
                    <a:pt x="26556" y="717949"/>
                  </a:lnTo>
                  <a:cubicBezTo>
                    <a:pt x="23762" y="725061"/>
                    <a:pt x="15888" y="728490"/>
                    <a:pt x="8776" y="725823"/>
                  </a:cubicBezTo>
                  <a:cubicBezTo>
                    <a:pt x="1664" y="723156"/>
                    <a:pt x="-1765" y="715155"/>
                    <a:pt x="902" y="708043"/>
                  </a:cubicBezTo>
                  <a:lnTo>
                    <a:pt x="271540" y="8776"/>
                  </a:lnTo>
                  <a:cubicBezTo>
                    <a:pt x="274334" y="1664"/>
                    <a:pt x="282208" y="-1765"/>
                    <a:pt x="289320" y="902"/>
                  </a:cubicBezTo>
                  <a:cubicBezTo>
                    <a:pt x="296432" y="3569"/>
                    <a:pt x="299861" y="11570"/>
                    <a:pt x="297194" y="18682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6718921" y="19639883"/>
            <a:ext cx="1421840" cy="2439292"/>
            <a:chOff x="0" y="0"/>
            <a:chExt cx="695122" cy="1192543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95071" cy="1192530"/>
            </a:xfrm>
            <a:custGeom>
              <a:avLst/>
              <a:gdLst/>
              <a:ahLst/>
              <a:cxnLst/>
              <a:rect r="r" b="b" t="t" l="l"/>
              <a:pathLst>
                <a:path h="1192530" w="695071">
                  <a:moveTo>
                    <a:pt x="0" y="0"/>
                  </a:moveTo>
                  <a:lnTo>
                    <a:pt x="695071" y="0"/>
                  </a:lnTo>
                  <a:lnTo>
                    <a:pt x="695071" y="1192530"/>
                  </a:lnTo>
                  <a:lnTo>
                    <a:pt x="0" y="119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0" t="0" r="-7" b="-1"/>
              </a:stretch>
            </a:blip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17023556" y="19944545"/>
            <a:ext cx="707153" cy="1724371"/>
            <a:chOff x="0" y="0"/>
            <a:chExt cx="259296" cy="63227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-65" y="62"/>
              <a:ext cx="259341" cy="632205"/>
            </a:xfrm>
            <a:custGeom>
              <a:avLst/>
              <a:gdLst/>
              <a:ahLst/>
              <a:cxnLst/>
              <a:rect r="r" b="b" t="t" l="l"/>
              <a:pathLst>
                <a:path h="632205" w="259341">
                  <a:moveTo>
                    <a:pt x="258386" y="18607"/>
                  </a:moveTo>
                  <a:lnTo>
                    <a:pt x="26608" y="623377"/>
                  </a:lnTo>
                  <a:cubicBezTo>
                    <a:pt x="23941" y="630489"/>
                    <a:pt x="15940" y="634045"/>
                    <a:pt x="8828" y="631251"/>
                  </a:cubicBezTo>
                  <a:cubicBezTo>
                    <a:pt x="1716" y="628457"/>
                    <a:pt x="-1840" y="620583"/>
                    <a:pt x="954" y="613471"/>
                  </a:cubicBezTo>
                  <a:lnTo>
                    <a:pt x="232732" y="8828"/>
                  </a:lnTo>
                  <a:cubicBezTo>
                    <a:pt x="235399" y="1716"/>
                    <a:pt x="243400" y="-1840"/>
                    <a:pt x="250512" y="954"/>
                  </a:cubicBezTo>
                  <a:cubicBezTo>
                    <a:pt x="257624" y="3748"/>
                    <a:pt x="261180" y="11622"/>
                    <a:pt x="258386" y="18734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15462140" y="22021428"/>
            <a:ext cx="1480523" cy="802230"/>
            <a:chOff x="0" y="0"/>
            <a:chExt cx="723811" cy="392201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723773" cy="392176"/>
            </a:xfrm>
            <a:custGeom>
              <a:avLst/>
              <a:gdLst/>
              <a:ahLst/>
              <a:cxnLst/>
              <a:rect r="r" b="b" t="t" l="l"/>
              <a:pathLst>
                <a:path h="392176" w="723773">
                  <a:moveTo>
                    <a:pt x="0" y="0"/>
                  </a:moveTo>
                  <a:lnTo>
                    <a:pt x="723773" y="0"/>
                  </a:lnTo>
                  <a:lnTo>
                    <a:pt x="723773" y="392176"/>
                  </a:lnTo>
                  <a:lnTo>
                    <a:pt x="0" y="392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0" t="0" r="-5" b="-6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5766802" y="22326089"/>
            <a:ext cx="761160" cy="84010"/>
            <a:chOff x="0" y="0"/>
            <a:chExt cx="279095" cy="3081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-2" y="-2"/>
              <a:ext cx="279155" cy="30869"/>
            </a:xfrm>
            <a:custGeom>
              <a:avLst/>
              <a:gdLst/>
              <a:ahLst/>
              <a:cxnLst/>
              <a:rect r="r" b="b" t="t" l="l"/>
              <a:pathLst>
                <a:path h="30869" w="279155">
                  <a:moveTo>
                    <a:pt x="265183" y="30867"/>
                  </a:moveTo>
                  <a:lnTo>
                    <a:pt x="13591" y="27437"/>
                  </a:lnTo>
                  <a:cubicBezTo>
                    <a:pt x="5971" y="27437"/>
                    <a:pt x="-125" y="21213"/>
                    <a:pt x="2" y="13593"/>
                  </a:cubicBezTo>
                  <a:cubicBezTo>
                    <a:pt x="129" y="5972"/>
                    <a:pt x="6352" y="-125"/>
                    <a:pt x="13972" y="2"/>
                  </a:cubicBezTo>
                  <a:lnTo>
                    <a:pt x="265564" y="3304"/>
                  </a:lnTo>
                  <a:cubicBezTo>
                    <a:pt x="273184" y="3431"/>
                    <a:pt x="279280" y="9655"/>
                    <a:pt x="279153" y="17276"/>
                  </a:cubicBezTo>
                  <a:cubicBezTo>
                    <a:pt x="279026" y="24897"/>
                    <a:pt x="272803" y="30994"/>
                    <a:pt x="265183" y="30867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8842355" y="18602533"/>
            <a:ext cx="1956660" cy="795710"/>
            <a:chOff x="0" y="0"/>
            <a:chExt cx="956589" cy="38901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956564" cy="389001"/>
            </a:xfrm>
            <a:custGeom>
              <a:avLst/>
              <a:gdLst/>
              <a:ahLst/>
              <a:cxnLst/>
              <a:rect r="r" b="b" t="t" l="l"/>
              <a:pathLst>
                <a:path h="389001" w="956564">
                  <a:moveTo>
                    <a:pt x="0" y="0"/>
                  </a:moveTo>
                  <a:lnTo>
                    <a:pt x="956564" y="0"/>
                  </a:lnTo>
                  <a:lnTo>
                    <a:pt x="956564" y="389001"/>
                  </a:lnTo>
                  <a:lnTo>
                    <a:pt x="0" y="389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l="0" t="0" r="-2" b="-3"/>
              </a:stretch>
            </a:blip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19147016" y="18907194"/>
            <a:ext cx="1238908" cy="78321"/>
            <a:chOff x="0" y="0"/>
            <a:chExt cx="454266" cy="28715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454277" cy="28828"/>
            </a:xfrm>
            <a:custGeom>
              <a:avLst/>
              <a:gdLst/>
              <a:ahLst/>
              <a:cxnLst/>
              <a:rect r="r" b="b" t="t" l="l"/>
              <a:pathLst>
                <a:path h="28828" w="454277">
                  <a:moveTo>
                    <a:pt x="13843" y="0"/>
                  </a:moveTo>
                  <a:lnTo>
                    <a:pt x="440561" y="1270"/>
                  </a:lnTo>
                  <a:cubicBezTo>
                    <a:pt x="448181" y="1270"/>
                    <a:pt x="454277" y="7493"/>
                    <a:pt x="454277" y="15112"/>
                  </a:cubicBezTo>
                  <a:cubicBezTo>
                    <a:pt x="454277" y="22732"/>
                    <a:pt x="448054" y="28828"/>
                    <a:pt x="440434" y="28828"/>
                  </a:cubicBezTo>
                  <a:lnTo>
                    <a:pt x="13716" y="27558"/>
                  </a:lnTo>
                  <a:cubicBezTo>
                    <a:pt x="6096" y="27431"/>
                    <a:pt x="0" y="21335"/>
                    <a:pt x="0" y="13715"/>
                  </a:cubicBezTo>
                  <a:cubicBezTo>
                    <a:pt x="0" y="6096"/>
                    <a:pt x="6223" y="0"/>
                    <a:pt x="13843" y="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18519198" y="18882256"/>
            <a:ext cx="1447921" cy="802230"/>
            <a:chOff x="0" y="0"/>
            <a:chExt cx="707873" cy="392201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707898" cy="392176"/>
            </a:xfrm>
            <a:custGeom>
              <a:avLst/>
              <a:gdLst/>
              <a:ahLst/>
              <a:cxnLst/>
              <a:rect r="r" b="b" t="t" l="l"/>
              <a:pathLst>
                <a:path h="392176" w="707898">
                  <a:moveTo>
                    <a:pt x="0" y="0"/>
                  </a:moveTo>
                  <a:lnTo>
                    <a:pt x="707898" y="0"/>
                  </a:lnTo>
                  <a:lnTo>
                    <a:pt x="707898" y="392176"/>
                  </a:lnTo>
                  <a:lnTo>
                    <a:pt x="0" y="392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l="0" t="0" r="3" b="-6"/>
              </a:stretch>
            </a:blip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18823859" y="19186918"/>
            <a:ext cx="731338" cy="82971"/>
            <a:chOff x="0" y="0"/>
            <a:chExt cx="268160" cy="30429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-2" y="-2"/>
              <a:ext cx="268229" cy="30488"/>
            </a:xfrm>
            <a:custGeom>
              <a:avLst/>
              <a:gdLst/>
              <a:ahLst/>
              <a:cxnLst/>
              <a:rect r="r" b="b" t="t" l="l"/>
              <a:pathLst>
                <a:path h="30488" w="268229">
                  <a:moveTo>
                    <a:pt x="13972" y="2"/>
                  </a:moveTo>
                  <a:lnTo>
                    <a:pt x="254638" y="2923"/>
                  </a:lnTo>
                  <a:cubicBezTo>
                    <a:pt x="262258" y="3050"/>
                    <a:pt x="268354" y="9274"/>
                    <a:pt x="268227" y="16895"/>
                  </a:cubicBezTo>
                  <a:cubicBezTo>
                    <a:pt x="268100" y="24517"/>
                    <a:pt x="261877" y="30613"/>
                    <a:pt x="254257" y="30486"/>
                  </a:cubicBezTo>
                  <a:lnTo>
                    <a:pt x="13591" y="27438"/>
                  </a:lnTo>
                  <a:cubicBezTo>
                    <a:pt x="5971" y="27438"/>
                    <a:pt x="-125" y="21214"/>
                    <a:pt x="2" y="13593"/>
                  </a:cubicBezTo>
                  <a:cubicBezTo>
                    <a:pt x="129" y="5972"/>
                    <a:pt x="6352" y="-125"/>
                    <a:pt x="13972" y="2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58" id="58"/>
          <p:cNvGrpSpPr/>
          <p:nvPr/>
        </p:nvGrpSpPr>
        <p:grpSpPr>
          <a:xfrm rot="0">
            <a:off x="20913367" y="14210607"/>
            <a:ext cx="1376172" cy="795710"/>
            <a:chOff x="0" y="0"/>
            <a:chExt cx="672795" cy="389014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672846" cy="389001"/>
            </a:xfrm>
            <a:custGeom>
              <a:avLst/>
              <a:gdLst/>
              <a:ahLst/>
              <a:cxnLst/>
              <a:rect r="r" b="b" t="t" l="l"/>
              <a:pathLst>
                <a:path h="389001" w="672846">
                  <a:moveTo>
                    <a:pt x="0" y="0"/>
                  </a:moveTo>
                  <a:lnTo>
                    <a:pt x="672846" y="0"/>
                  </a:lnTo>
                  <a:lnTo>
                    <a:pt x="672846" y="389001"/>
                  </a:lnTo>
                  <a:lnTo>
                    <a:pt x="0" y="389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 l="0" t="0" r="7" b="-3"/>
              </a:stretch>
            </a:blip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21218029" y="14515269"/>
            <a:ext cx="657069" cy="77049"/>
            <a:chOff x="0" y="0"/>
            <a:chExt cx="240932" cy="28245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40925" cy="28194"/>
            </a:xfrm>
            <a:custGeom>
              <a:avLst/>
              <a:gdLst/>
              <a:ahLst/>
              <a:cxnLst/>
              <a:rect r="r" b="b" t="t" l="l"/>
              <a:pathLst>
                <a:path h="28194" w="240925">
                  <a:moveTo>
                    <a:pt x="227206" y="27430"/>
                  </a:moveTo>
                  <a:lnTo>
                    <a:pt x="13843" y="28192"/>
                  </a:lnTo>
                  <a:cubicBezTo>
                    <a:pt x="6223" y="28319"/>
                    <a:pt x="0" y="22096"/>
                    <a:pt x="0" y="14604"/>
                  </a:cubicBezTo>
                  <a:cubicBezTo>
                    <a:pt x="0" y="7111"/>
                    <a:pt x="6096" y="762"/>
                    <a:pt x="13716" y="762"/>
                  </a:cubicBezTo>
                  <a:lnTo>
                    <a:pt x="227079" y="0"/>
                  </a:lnTo>
                  <a:cubicBezTo>
                    <a:pt x="234700" y="0"/>
                    <a:pt x="240796" y="6095"/>
                    <a:pt x="240923" y="13715"/>
                  </a:cubicBezTo>
                  <a:cubicBezTo>
                    <a:pt x="241050" y="21334"/>
                    <a:pt x="234827" y="27430"/>
                    <a:pt x="227206" y="27557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1212495" y="14248508"/>
            <a:ext cx="1753414" cy="88816"/>
            <a:chOff x="0" y="0"/>
            <a:chExt cx="642925" cy="32563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642882" cy="32509"/>
            </a:xfrm>
            <a:custGeom>
              <a:avLst/>
              <a:gdLst/>
              <a:ahLst/>
              <a:cxnLst/>
              <a:rect r="r" b="b" t="t" l="l"/>
              <a:pathLst>
                <a:path h="32509" w="642882">
                  <a:moveTo>
                    <a:pt x="13843" y="0"/>
                  </a:moveTo>
                  <a:lnTo>
                    <a:pt x="629291" y="5079"/>
                  </a:lnTo>
                  <a:cubicBezTo>
                    <a:pt x="636911" y="5079"/>
                    <a:pt x="643007" y="11301"/>
                    <a:pt x="642880" y="18920"/>
                  </a:cubicBezTo>
                  <a:cubicBezTo>
                    <a:pt x="642753" y="26539"/>
                    <a:pt x="636657" y="32634"/>
                    <a:pt x="629037" y="32507"/>
                  </a:cubicBezTo>
                  <a:lnTo>
                    <a:pt x="13589" y="27428"/>
                  </a:lnTo>
                  <a:cubicBezTo>
                    <a:pt x="6096" y="27428"/>
                    <a:pt x="0" y="21206"/>
                    <a:pt x="0" y="13587"/>
                  </a:cubicBezTo>
                  <a:cubicBezTo>
                    <a:pt x="0" y="5968"/>
                    <a:pt x="6223" y="0"/>
                    <a:pt x="13843" y="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18824223" y="14262120"/>
            <a:ext cx="1477665" cy="79179"/>
            <a:chOff x="0" y="0"/>
            <a:chExt cx="541807" cy="29032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541907" cy="29079"/>
            </a:xfrm>
            <a:custGeom>
              <a:avLst/>
              <a:gdLst/>
              <a:ahLst/>
              <a:cxnLst/>
              <a:rect r="r" b="b" t="t" l="l"/>
              <a:pathLst>
                <a:path h="29079" w="541907">
                  <a:moveTo>
                    <a:pt x="13843" y="0"/>
                  </a:moveTo>
                  <a:lnTo>
                    <a:pt x="528191" y="1524"/>
                  </a:lnTo>
                  <a:cubicBezTo>
                    <a:pt x="535811" y="1524"/>
                    <a:pt x="541907" y="7746"/>
                    <a:pt x="541907" y="15365"/>
                  </a:cubicBezTo>
                  <a:cubicBezTo>
                    <a:pt x="541907" y="22983"/>
                    <a:pt x="535684" y="29079"/>
                    <a:pt x="528064" y="29079"/>
                  </a:cubicBezTo>
                  <a:lnTo>
                    <a:pt x="13716" y="27428"/>
                  </a:lnTo>
                  <a:cubicBezTo>
                    <a:pt x="6096" y="27428"/>
                    <a:pt x="0" y="21333"/>
                    <a:pt x="0" y="13714"/>
                  </a:cubicBezTo>
                  <a:cubicBezTo>
                    <a:pt x="0" y="6095"/>
                    <a:pt x="6223" y="0"/>
                    <a:pt x="13843" y="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13891165" y="14283863"/>
            <a:ext cx="1111957" cy="81335"/>
            <a:chOff x="0" y="0"/>
            <a:chExt cx="407721" cy="29832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407801" cy="29851"/>
            </a:xfrm>
            <a:custGeom>
              <a:avLst/>
              <a:gdLst/>
              <a:ahLst/>
              <a:cxnLst/>
              <a:rect r="r" b="b" t="t" l="l"/>
              <a:pathLst>
                <a:path h="29851" w="407801">
                  <a:moveTo>
                    <a:pt x="393830" y="29851"/>
                  </a:moveTo>
                  <a:lnTo>
                    <a:pt x="13716" y="27438"/>
                  </a:lnTo>
                  <a:cubicBezTo>
                    <a:pt x="6096" y="27438"/>
                    <a:pt x="0" y="21213"/>
                    <a:pt x="0" y="13719"/>
                  </a:cubicBezTo>
                  <a:cubicBezTo>
                    <a:pt x="0" y="6224"/>
                    <a:pt x="6223" y="0"/>
                    <a:pt x="13843" y="0"/>
                  </a:cubicBezTo>
                  <a:lnTo>
                    <a:pt x="394084" y="2286"/>
                  </a:lnTo>
                  <a:cubicBezTo>
                    <a:pt x="401705" y="2286"/>
                    <a:pt x="407801" y="8511"/>
                    <a:pt x="407801" y="16132"/>
                  </a:cubicBezTo>
                  <a:cubicBezTo>
                    <a:pt x="407801" y="23754"/>
                    <a:pt x="401577" y="29851"/>
                    <a:pt x="393957" y="29851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68" id="68"/>
          <p:cNvGrpSpPr/>
          <p:nvPr/>
        </p:nvGrpSpPr>
        <p:grpSpPr>
          <a:xfrm rot="0">
            <a:off x="20907834" y="13943847"/>
            <a:ext cx="2471919" cy="808750"/>
            <a:chOff x="0" y="0"/>
            <a:chExt cx="1208494" cy="395389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1208532" cy="395351"/>
            </a:xfrm>
            <a:custGeom>
              <a:avLst/>
              <a:gdLst/>
              <a:ahLst/>
              <a:cxnLst/>
              <a:rect r="r" b="b" t="t" l="l"/>
              <a:pathLst>
                <a:path h="395351" w="1208532">
                  <a:moveTo>
                    <a:pt x="0" y="0"/>
                  </a:moveTo>
                  <a:lnTo>
                    <a:pt x="1208532" y="0"/>
                  </a:lnTo>
                  <a:lnTo>
                    <a:pt x="1208532" y="395351"/>
                  </a:lnTo>
                  <a:lnTo>
                    <a:pt x="0" y="395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 l="0" t="0" r="3" b="-9"/>
              </a:stretch>
            </a:blip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18519561" y="13957459"/>
            <a:ext cx="2197963" cy="795710"/>
            <a:chOff x="0" y="0"/>
            <a:chExt cx="1074560" cy="389014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1074547" cy="389001"/>
            </a:xfrm>
            <a:custGeom>
              <a:avLst/>
              <a:gdLst/>
              <a:ahLst/>
              <a:cxnLst/>
              <a:rect r="r" b="b" t="t" l="l"/>
              <a:pathLst>
                <a:path h="389001" w="1074547">
                  <a:moveTo>
                    <a:pt x="0" y="0"/>
                  </a:moveTo>
                  <a:lnTo>
                    <a:pt x="1074547" y="0"/>
                  </a:lnTo>
                  <a:lnTo>
                    <a:pt x="1074547" y="389001"/>
                  </a:lnTo>
                  <a:lnTo>
                    <a:pt x="0" y="389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0" t="0" r="-1" b="-3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13586503" y="13979202"/>
            <a:ext cx="1826202" cy="795710"/>
            <a:chOff x="0" y="0"/>
            <a:chExt cx="892810" cy="389014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92810" cy="389001"/>
            </a:xfrm>
            <a:custGeom>
              <a:avLst/>
              <a:gdLst/>
              <a:ahLst/>
              <a:cxnLst/>
              <a:rect r="r" b="b" t="t" l="l"/>
              <a:pathLst>
                <a:path h="389001" w="892810">
                  <a:moveTo>
                    <a:pt x="0" y="0"/>
                  </a:moveTo>
                  <a:lnTo>
                    <a:pt x="892810" y="0"/>
                  </a:lnTo>
                  <a:lnTo>
                    <a:pt x="892810" y="389001"/>
                  </a:lnTo>
                  <a:lnTo>
                    <a:pt x="0" y="389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0" t="0" r="0" b="-3"/>
              </a:stretch>
            </a:blipFill>
          </p:spPr>
        </p:sp>
      </p:grpSp>
      <p:grpSp>
        <p:nvGrpSpPr>
          <p:cNvPr name="Group 74" id="74"/>
          <p:cNvGrpSpPr/>
          <p:nvPr/>
        </p:nvGrpSpPr>
        <p:grpSpPr>
          <a:xfrm rot="0">
            <a:off x="13598453" y="14269809"/>
            <a:ext cx="1839243" cy="802230"/>
            <a:chOff x="0" y="0"/>
            <a:chExt cx="899185" cy="392201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99160" cy="392176"/>
            </a:xfrm>
            <a:custGeom>
              <a:avLst/>
              <a:gdLst/>
              <a:ahLst/>
              <a:cxnLst/>
              <a:rect r="r" b="b" t="t" l="l"/>
              <a:pathLst>
                <a:path h="392176" w="899160">
                  <a:moveTo>
                    <a:pt x="0" y="0"/>
                  </a:moveTo>
                  <a:lnTo>
                    <a:pt x="899160" y="0"/>
                  </a:lnTo>
                  <a:lnTo>
                    <a:pt x="899160" y="392176"/>
                  </a:lnTo>
                  <a:lnTo>
                    <a:pt x="0" y="392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 l="0" t="0" r="-2" b="-6"/>
              </a:stretch>
            </a:blipFill>
          </p:spPr>
        </p:sp>
      </p:grpSp>
      <p:grpSp>
        <p:nvGrpSpPr>
          <p:cNvPr name="Group 76" id="76"/>
          <p:cNvGrpSpPr/>
          <p:nvPr/>
        </p:nvGrpSpPr>
        <p:grpSpPr>
          <a:xfrm rot="0">
            <a:off x="13903114" y="14574471"/>
            <a:ext cx="1119932" cy="83257"/>
            <a:chOff x="0" y="0"/>
            <a:chExt cx="410642" cy="30531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410592" cy="30484"/>
            </a:xfrm>
            <a:custGeom>
              <a:avLst/>
              <a:gdLst/>
              <a:ahLst/>
              <a:cxnLst/>
              <a:rect r="r" b="b" t="t" l="l"/>
              <a:pathLst>
                <a:path h="30484" w="410592">
                  <a:moveTo>
                    <a:pt x="13589" y="3048"/>
                  </a:moveTo>
                  <a:lnTo>
                    <a:pt x="396749" y="0"/>
                  </a:lnTo>
                  <a:cubicBezTo>
                    <a:pt x="404369" y="0"/>
                    <a:pt x="410592" y="6096"/>
                    <a:pt x="410592" y="13590"/>
                  </a:cubicBezTo>
                  <a:cubicBezTo>
                    <a:pt x="410592" y="21083"/>
                    <a:pt x="404496" y="27434"/>
                    <a:pt x="397003" y="27434"/>
                  </a:cubicBezTo>
                  <a:lnTo>
                    <a:pt x="13843" y="30482"/>
                  </a:lnTo>
                  <a:cubicBezTo>
                    <a:pt x="6223" y="30609"/>
                    <a:pt x="0" y="24513"/>
                    <a:pt x="0" y="16892"/>
                  </a:cubicBezTo>
                  <a:cubicBezTo>
                    <a:pt x="0" y="9272"/>
                    <a:pt x="6096" y="3048"/>
                    <a:pt x="13589" y="3048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78" id="78"/>
          <p:cNvGrpSpPr/>
          <p:nvPr/>
        </p:nvGrpSpPr>
        <p:grpSpPr>
          <a:xfrm rot="0">
            <a:off x="15077157" y="11188619"/>
            <a:ext cx="802230" cy="3417622"/>
            <a:chOff x="0" y="0"/>
            <a:chExt cx="392201" cy="1670837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392176" cy="1670812"/>
            </a:xfrm>
            <a:custGeom>
              <a:avLst/>
              <a:gdLst/>
              <a:ahLst/>
              <a:cxnLst/>
              <a:rect r="r" b="b" t="t" l="l"/>
              <a:pathLst>
                <a:path h="1670812" w="392176">
                  <a:moveTo>
                    <a:pt x="0" y="0"/>
                  </a:moveTo>
                  <a:lnTo>
                    <a:pt x="392176" y="0"/>
                  </a:lnTo>
                  <a:lnTo>
                    <a:pt x="392176" y="1670812"/>
                  </a:lnTo>
                  <a:lnTo>
                    <a:pt x="0" y="1670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 l="0" t="0" r="-6" b="-1"/>
              </a:stretch>
            </a:blipFill>
          </p:spPr>
        </p:sp>
      </p:grpSp>
      <p:grpSp>
        <p:nvGrpSpPr>
          <p:cNvPr name="Group 80" id="80"/>
          <p:cNvGrpSpPr/>
          <p:nvPr/>
        </p:nvGrpSpPr>
        <p:grpSpPr>
          <a:xfrm rot="0">
            <a:off x="15381819" y="11493281"/>
            <a:ext cx="84608" cy="2701221"/>
            <a:chOff x="0" y="0"/>
            <a:chExt cx="31026" cy="990448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30991" cy="990474"/>
            </a:xfrm>
            <a:custGeom>
              <a:avLst/>
              <a:gdLst/>
              <a:ahLst/>
              <a:cxnLst/>
              <a:rect r="r" b="b" t="t" l="l"/>
              <a:pathLst>
                <a:path h="990474" w="30991">
                  <a:moveTo>
                    <a:pt x="30991" y="13843"/>
                  </a:moveTo>
                  <a:lnTo>
                    <a:pt x="27434" y="976758"/>
                  </a:lnTo>
                  <a:cubicBezTo>
                    <a:pt x="27434" y="984378"/>
                    <a:pt x="21211" y="990474"/>
                    <a:pt x="13590" y="990474"/>
                  </a:cubicBezTo>
                  <a:cubicBezTo>
                    <a:pt x="5969" y="990474"/>
                    <a:pt x="0" y="984251"/>
                    <a:pt x="0" y="976631"/>
                  </a:cubicBezTo>
                  <a:lnTo>
                    <a:pt x="3556" y="13716"/>
                  </a:lnTo>
                  <a:cubicBezTo>
                    <a:pt x="3556" y="6096"/>
                    <a:pt x="9780" y="0"/>
                    <a:pt x="17273" y="0"/>
                  </a:cubicBezTo>
                  <a:cubicBezTo>
                    <a:pt x="24767" y="0"/>
                    <a:pt x="30991" y="6223"/>
                    <a:pt x="30991" y="13843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82" id="82"/>
          <p:cNvGrpSpPr/>
          <p:nvPr/>
        </p:nvGrpSpPr>
        <p:grpSpPr>
          <a:xfrm rot="0">
            <a:off x="15856839" y="13924156"/>
            <a:ext cx="1258781" cy="808750"/>
            <a:chOff x="0" y="0"/>
            <a:chExt cx="615404" cy="395389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615442" cy="395351"/>
            </a:xfrm>
            <a:custGeom>
              <a:avLst/>
              <a:gdLst/>
              <a:ahLst/>
              <a:cxnLst/>
              <a:rect r="r" b="b" t="t" l="l"/>
              <a:pathLst>
                <a:path h="395351" w="615442">
                  <a:moveTo>
                    <a:pt x="0" y="0"/>
                  </a:moveTo>
                  <a:lnTo>
                    <a:pt x="615442" y="0"/>
                  </a:lnTo>
                  <a:lnTo>
                    <a:pt x="615442" y="395351"/>
                  </a:lnTo>
                  <a:lnTo>
                    <a:pt x="0" y="395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 l="0" t="0" r="6" b="-9"/>
              </a:stretch>
            </a:blipFill>
          </p:spPr>
        </p:sp>
      </p:grpSp>
      <p:grpSp>
        <p:nvGrpSpPr>
          <p:cNvPr name="Group 84" id="84"/>
          <p:cNvGrpSpPr/>
          <p:nvPr/>
        </p:nvGrpSpPr>
        <p:grpSpPr>
          <a:xfrm rot="0">
            <a:off x="16161500" y="14228817"/>
            <a:ext cx="544510" cy="91388"/>
            <a:chOff x="0" y="0"/>
            <a:chExt cx="199657" cy="33503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-8" y="-8"/>
              <a:ext cx="199665" cy="33541"/>
            </a:xfrm>
            <a:custGeom>
              <a:avLst/>
              <a:gdLst/>
              <a:ahLst/>
              <a:cxnLst/>
              <a:rect r="r" b="b" t="t" l="l"/>
              <a:pathLst>
                <a:path h="33541" w="199665">
                  <a:moveTo>
                    <a:pt x="14232" y="8"/>
                  </a:moveTo>
                  <a:lnTo>
                    <a:pt x="186448" y="5977"/>
                  </a:lnTo>
                  <a:cubicBezTo>
                    <a:pt x="194069" y="6231"/>
                    <a:pt x="199911" y="12580"/>
                    <a:pt x="199657" y="20200"/>
                  </a:cubicBezTo>
                  <a:cubicBezTo>
                    <a:pt x="199403" y="27819"/>
                    <a:pt x="193053" y="33788"/>
                    <a:pt x="185432" y="33534"/>
                  </a:cubicBezTo>
                  <a:lnTo>
                    <a:pt x="13216" y="27438"/>
                  </a:lnTo>
                  <a:cubicBezTo>
                    <a:pt x="5723" y="27184"/>
                    <a:pt x="-246" y="20835"/>
                    <a:pt x="8" y="13215"/>
                  </a:cubicBezTo>
                  <a:cubicBezTo>
                    <a:pt x="262" y="5596"/>
                    <a:pt x="6612" y="-246"/>
                    <a:pt x="14232" y="8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86" id="86"/>
          <p:cNvGrpSpPr/>
          <p:nvPr/>
        </p:nvGrpSpPr>
        <p:grpSpPr>
          <a:xfrm rot="0">
            <a:off x="12022542" y="4813277"/>
            <a:ext cx="13480516" cy="18443760"/>
            <a:chOff x="0" y="0"/>
            <a:chExt cx="6590474" cy="9016949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6590411" cy="9017000"/>
            </a:xfrm>
            <a:custGeom>
              <a:avLst/>
              <a:gdLst/>
              <a:ahLst/>
              <a:cxnLst/>
              <a:rect r="r" b="b" t="t" l="l"/>
              <a:pathLst>
                <a:path h="9017000" w="6590411">
                  <a:moveTo>
                    <a:pt x="0" y="0"/>
                  </a:moveTo>
                  <a:lnTo>
                    <a:pt x="6590411" y="0"/>
                  </a:lnTo>
                  <a:lnTo>
                    <a:pt x="6590411" y="9017000"/>
                  </a:lnTo>
                  <a:lnTo>
                    <a:pt x="0" y="901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alphaModFix amt="99220"/>
              </a:blip>
              <a:stretch>
                <a:fillRect l="0" t="0" r="-7" b="-4"/>
              </a:stretch>
            </a:blipFill>
          </p:spPr>
        </p:sp>
      </p:grpSp>
      <p:grpSp>
        <p:nvGrpSpPr>
          <p:cNvPr name="Group 88" id="88"/>
          <p:cNvGrpSpPr/>
          <p:nvPr/>
        </p:nvGrpSpPr>
        <p:grpSpPr>
          <a:xfrm rot="0">
            <a:off x="9884716" y="2386844"/>
            <a:ext cx="17756999" cy="23297587"/>
            <a:chOff x="0" y="0"/>
            <a:chExt cx="6510896" cy="8542452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6510903" cy="8542404"/>
            </a:xfrm>
            <a:custGeom>
              <a:avLst/>
              <a:gdLst/>
              <a:ahLst/>
              <a:cxnLst/>
              <a:rect r="r" b="b" t="t" l="l"/>
              <a:pathLst>
                <a:path h="8542404" w="6510903">
                  <a:moveTo>
                    <a:pt x="0" y="8319011"/>
                  </a:moveTo>
                  <a:lnTo>
                    <a:pt x="290322" y="6223"/>
                  </a:lnTo>
                  <a:lnTo>
                    <a:pt x="297053" y="0"/>
                  </a:lnTo>
                  <a:lnTo>
                    <a:pt x="6504680" y="216789"/>
                  </a:lnTo>
                  <a:lnTo>
                    <a:pt x="6510903" y="223520"/>
                  </a:lnTo>
                  <a:lnTo>
                    <a:pt x="6220582" y="8536181"/>
                  </a:lnTo>
                  <a:lnTo>
                    <a:pt x="6213851" y="8542404"/>
                  </a:lnTo>
                  <a:lnTo>
                    <a:pt x="6223" y="8325615"/>
                  </a:lnTo>
                  <a:lnTo>
                    <a:pt x="0" y="8319011"/>
                  </a:lnTo>
                  <a:moveTo>
                    <a:pt x="12954" y="8319519"/>
                  </a:moveTo>
                  <a:lnTo>
                    <a:pt x="6477" y="8319265"/>
                  </a:lnTo>
                  <a:lnTo>
                    <a:pt x="6731" y="8312788"/>
                  </a:lnTo>
                  <a:lnTo>
                    <a:pt x="6214359" y="8529577"/>
                  </a:lnTo>
                  <a:lnTo>
                    <a:pt x="6214105" y="8536054"/>
                  </a:lnTo>
                  <a:lnTo>
                    <a:pt x="6207628" y="8535800"/>
                  </a:lnTo>
                  <a:lnTo>
                    <a:pt x="6497949" y="223012"/>
                  </a:lnTo>
                  <a:lnTo>
                    <a:pt x="6504426" y="223266"/>
                  </a:lnTo>
                  <a:lnTo>
                    <a:pt x="6504173" y="229743"/>
                  </a:lnTo>
                  <a:lnTo>
                    <a:pt x="296545" y="12954"/>
                  </a:lnTo>
                  <a:lnTo>
                    <a:pt x="296799" y="6477"/>
                  </a:lnTo>
                  <a:lnTo>
                    <a:pt x="303276" y="6731"/>
                  </a:lnTo>
                  <a:lnTo>
                    <a:pt x="12954" y="8319392"/>
                  </a:lnTo>
                  <a:close/>
                </a:path>
              </a:pathLst>
            </a:custGeom>
            <a:solidFill>
              <a:srgbClr val="585E64"/>
            </a:solidFill>
          </p:spPr>
        </p:sp>
      </p:grpSp>
      <p:grpSp>
        <p:nvGrpSpPr>
          <p:cNvPr name="Group 90" id="90"/>
          <p:cNvGrpSpPr/>
          <p:nvPr/>
        </p:nvGrpSpPr>
        <p:grpSpPr>
          <a:xfrm rot="74040">
            <a:off x="16593736" y="10391039"/>
            <a:ext cx="1969701" cy="1108762"/>
            <a:chOff x="0" y="0"/>
            <a:chExt cx="962965" cy="542061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962914" cy="542036"/>
            </a:xfrm>
            <a:custGeom>
              <a:avLst/>
              <a:gdLst/>
              <a:ahLst/>
              <a:cxnLst/>
              <a:rect r="r" b="b" t="t" l="l"/>
              <a:pathLst>
                <a:path h="542036" w="962914">
                  <a:moveTo>
                    <a:pt x="0" y="0"/>
                  </a:moveTo>
                  <a:lnTo>
                    <a:pt x="0" y="542036"/>
                  </a:lnTo>
                  <a:lnTo>
                    <a:pt x="962914" y="542036"/>
                  </a:lnTo>
                  <a:lnTo>
                    <a:pt x="962914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alphaModFix amt="70200"/>
              </a:blip>
              <a:stretch>
                <a:fillRect l="0" t="0" r="-5" b="-4"/>
              </a:stretch>
            </a:blipFill>
          </p:spPr>
        </p:sp>
      </p:grpSp>
      <p:grpSp>
        <p:nvGrpSpPr>
          <p:cNvPr name="Group 92" id="92"/>
          <p:cNvGrpSpPr/>
          <p:nvPr/>
        </p:nvGrpSpPr>
        <p:grpSpPr>
          <a:xfrm rot="0">
            <a:off x="16941182" y="10800467"/>
            <a:ext cx="1169003" cy="205480"/>
            <a:chOff x="0" y="0"/>
            <a:chExt cx="428638" cy="75349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428632" cy="75441"/>
            </a:xfrm>
            <a:custGeom>
              <a:avLst/>
              <a:gdLst/>
              <a:ahLst/>
              <a:cxnLst/>
              <a:rect r="r" b="b" t="t" l="l"/>
              <a:pathLst>
                <a:path h="75441" w="428632">
                  <a:moveTo>
                    <a:pt x="40005" y="49659"/>
                  </a:moveTo>
                  <a:cubicBezTo>
                    <a:pt x="39878" y="55247"/>
                    <a:pt x="37719" y="59566"/>
                    <a:pt x="33655" y="62487"/>
                  </a:cubicBezTo>
                  <a:cubicBezTo>
                    <a:pt x="29591" y="65408"/>
                    <a:pt x="24003" y="66932"/>
                    <a:pt x="17145" y="66805"/>
                  </a:cubicBezTo>
                  <a:cubicBezTo>
                    <a:pt x="9779" y="66678"/>
                    <a:pt x="3937" y="65662"/>
                    <a:pt x="0" y="63630"/>
                  </a:cubicBezTo>
                  <a:lnTo>
                    <a:pt x="127" y="56518"/>
                  </a:lnTo>
                  <a:cubicBezTo>
                    <a:pt x="2667" y="57661"/>
                    <a:pt x="5461" y="58550"/>
                    <a:pt x="8509" y="59312"/>
                  </a:cubicBezTo>
                  <a:cubicBezTo>
                    <a:pt x="11557" y="60074"/>
                    <a:pt x="14605" y="60455"/>
                    <a:pt x="17526" y="60455"/>
                  </a:cubicBezTo>
                  <a:cubicBezTo>
                    <a:pt x="22479" y="60582"/>
                    <a:pt x="26162" y="59693"/>
                    <a:pt x="28702" y="57915"/>
                  </a:cubicBezTo>
                  <a:cubicBezTo>
                    <a:pt x="31242" y="56136"/>
                    <a:pt x="32512" y="53596"/>
                    <a:pt x="32639" y="50294"/>
                  </a:cubicBezTo>
                  <a:cubicBezTo>
                    <a:pt x="32639" y="48135"/>
                    <a:pt x="32258" y="46357"/>
                    <a:pt x="31496" y="44833"/>
                  </a:cubicBezTo>
                  <a:cubicBezTo>
                    <a:pt x="30734" y="43309"/>
                    <a:pt x="29210" y="42039"/>
                    <a:pt x="27178" y="40896"/>
                  </a:cubicBezTo>
                  <a:cubicBezTo>
                    <a:pt x="25146" y="39753"/>
                    <a:pt x="22098" y="38229"/>
                    <a:pt x="17907" y="36705"/>
                  </a:cubicBezTo>
                  <a:cubicBezTo>
                    <a:pt x="11938" y="34419"/>
                    <a:pt x="7747" y="31751"/>
                    <a:pt x="5334" y="28830"/>
                  </a:cubicBezTo>
                  <a:cubicBezTo>
                    <a:pt x="2921" y="25909"/>
                    <a:pt x="1651" y="22099"/>
                    <a:pt x="1778" y="17527"/>
                  </a:cubicBezTo>
                  <a:cubicBezTo>
                    <a:pt x="1905" y="12701"/>
                    <a:pt x="3810" y="8763"/>
                    <a:pt x="7493" y="5969"/>
                  </a:cubicBezTo>
                  <a:cubicBezTo>
                    <a:pt x="11176" y="3175"/>
                    <a:pt x="16129" y="1905"/>
                    <a:pt x="22098" y="2032"/>
                  </a:cubicBezTo>
                  <a:cubicBezTo>
                    <a:pt x="28321" y="2159"/>
                    <a:pt x="34163" y="3429"/>
                    <a:pt x="39370" y="5842"/>
                  </a:cubicBezTo>
                  <a:lnTo>
                    <a:pt x="36957" y="12193"/>
                  </a:lnTo>
                  <a:cubicBezTo>
                    <a:pt x="31750" y="9906"/>
                    <a:pt x="26797" y="8636"/>
                    <a:pt x="21844" y="8509"/>
                  </a:cubicBezTo>
                  <a:cubicBezTo>
                    <a:pt x="17907" y="8509"/>
                    <a:pt x="14859" y="9271"/>
                    <a:pt x="12700" y="10922"/>
                  </a:cubicBezTo>
                  <a:cubicBezTo>
                    <a:pt x="10541" y="12574"/>
                    <a:pt x="9271" y="14860"/>
                    <a:pt x="9271" y="17781"/>
                  </a:cubicBezTo>
                  <a:cubicBezTo>
                    <a:pt x="9271" y="19940"/>
                    <a:pt x="9525" y="21718"/>
                    <a:pt x="10414" y="23242"/>
                  </a:cubicBezTo>
                  <a:cubicBezTo>
                    <a:pt x="11303" y="24766"/>
                    <a:pt x="12573" y="25909"/>
                    <a:pt x="14351" y="27179"/>
                  </a:cubicBezTo>
                  <a:cubicBezTo>
                    <a:pt x="16129" y="28449"/>
                    <a:pt x="19177" y="29719"/>
                    <a:pt x="23114" y="31243"/>
                  </a:cubicBezTo>
                  <a:cubicBezTo>
                    <a:pt x="29718" y="33783"/>
                    <a:pt x="34163" y="36324"/>
                    <a:pt x="36576" y="39118"/>
                  </a:cubicBezTo>
                  <a:cubicBezTo>
                    <a:pt x="38989" y="41912"/>
                    <a:pt x="40132" y="45468"/>
                    <a:pt x="40132" y="49786"/>
                  </a:cubicBezTo>
                  <a:close/>
                  <a:moveTo>
                    <a:pt x="58674" y="66932"/>
                  </a:moveTo>
                  <a:lnTo>
                    <a:pt x="51562" y="66805"/>
                  </a:lnTo>
                  <a:lnTo>
                    <a:pt x="52578" y="19432"/>
                  </a:lnTo>
                  <a:lnTo>
                    <a:pt x="59690" y="19559"/>
                  </a:lnTo>
                  <a:lnTo>
                    <a:pt x="58674" y="66932"/>
                  </a:lnTo>
                  <a:close/>
                  <a:moveTo>
                    <a:pt x="52197" y="6604"/>
                  </a:moveTo>
                  <a:cubicBezTo>
                    <a:pt x="52197" y="4953"/>
                    <a:pt x="52705" y="3810"/>
                    <a:pt x="53467" y="3048"/>
                  </a:cubicBezTo>
                  <a:cubicBezTo>
                    <a:pt x="54229" y="2286"/>
                    <a:pt x="55245" y="1905"/>
                    <a:pt x="56515" y="2032"/>
                  </a:cubicBezTo>
                  <a:cubicBezTo>
                    <a:pt x="57785" y="2159"/>
                    <a:pt x="58674" y="2413"/>
                    <a:pt x="59436" y="3302"/>
                  </a:cubicBezTo>
                  <a:cubicBezTo>
                    <a:pt x="60198" y="4191"/>
                    <a:pt x="60706" y="5334"/>
                    <a:pt x="60579" y="6858"/>
                  </a:cubicBezTo>
                  <a:cubicBezTo>
                    <a:pt x="60452" y="8382"/>
                    <a:pt x="60071" y="9652"/>
                    <a:pt x="59309" y="10414"/>
                  </a:cubicBezTo>
                  <a:cubicBezTo>
                    <a:pt x="58547" y="11176"/>
                    <a:pt x="57531" y="11431"/>
                    <a:pt x="56388" y="11431"/>
                  </a:cubicBezTo>
                  <a:cubicBezTo>
                    <a:pt x="55245" y="11431"/>
                    <a:pt x="54102" y="11049"/>
                    <a:pt x="53340" y="10160"/>
                  </a:cubicBezTo>
                  <a:cubicBezTo>
                    <a:pt x="52578" y="9271"/>
                    <a:pt x="52197" y="8128"/>
                    <a:pt x="52197" y="6604"/>
                  </a:cubicBezTo>
                  <a:close/>
                  <a:moveTo>
                    <a:pt x="81026" y="67313"/>
                  </a:moveTo>
                  <a:lnTo>
                    <a:pt x="73914" y="67186"/>
                  </a:lnTo>
                  <a:lnTo>
                    <a:pt x="75311" y="0"/>
                  </a:lnTo>
                  <a:lnTo>
                    <a:pt x="82423" y="127"/>
                  </a:lnTo>
                  <a:lnTo>
                    <a:pt x="81026" y="67313"/>
                  </a:lnTo>
                  <a:close/>
                  <a:moveTo>
                    <a:pt x="106553" y="67821"/>
                  </a:moveTo>
                  <a:lnTo>
                    <a:pt x="89662" y="20194"/>
                  </a:lnTo>
                  <a:lnTo>
                    <a:pt x="97409" y="20321"/>
                  </a:lnTo>
                  <a:lnTo>
                    <a:pt x="107061" y="48643"/>
                  </a:lnTo>
                  <a:cubicBezTo>
                    <a:pt x="109220" y="55247"/>
                    <a:pt x="110490" y="59566"/>
                    <a:pt x="110871" y="61471"/>
                  </a:cubicBezTo>
                  <a:lnTo>
                    <a:pt x="111252" y="61471"/>
                  </a:lnTo>
                  <a:cubicBezTo>
                    <a:pt x="111633" y="59947"/>
                    <a:pt x="112649" y="56772"/>
                    <a:pt x="114427" y="52072"/>
                  </a:cubicBezTo>
                  <a:cubicBezTo>
                    <a:pt x="116205" y="47373"/>
                    <a:pt x="120269" y="36959"/>
                    <a:pt x="126492" y="20956"/>
                  </a:cubicBezTo>
                  <a:lnTo>
                    <a:pt x="134239" y="21083"/>
                  </a:lnTo>
                  <a:lnTo>
                    <a:pt x="115189" y="68075"/>
                  </a:lnTo>
                  <a:lnTo>
                    <a:pt x="106807" y="67948"/>
                  </a:lnTo>
                  <a:close/>
                  <a:moveTo>
                    <a:pt x="160782" y="69980"/>
                  </a:moveTo>
                  <a:cubicBezTo>
                    <a:pt x="153797" y="69853"/>
                    <a:pt x="148336" y="67567"/>
                    <a:pt x="144399" y="63249"/>
                  </a:cubicBezTo>
                  <a:cubicBezTo>
                    <a:pt x="140462" y="58931"/>
                    <a:pt x="138557" y="52961"/>
                    <a:pt x="138684" y="45341"/>
                  </a:cubicBezTo>
                  <a:cubicBezTo>
                    <a:pt x="138811" y="37721"/>
                    <a:pt x="140843" y="31624"/>
                    <a:pt x="144653" y="27306"/>
                  </a:cubicBezTo>
                  <a:cubicBezTo>
                    <a:pt x="148463" y="22988"/>
                    <a:pt x="153543" y="20702"/>
                    <a:pt x="159893" y="20956"/>
                  </a:cubicBezTo>
                  <a:cubicBezTo>
                    <a:pt x="165862" y="21083"/>
                    <a:pt x="170434" y="23115"/>
                    <a:pt x="173863" y="27052"/>
                  </a:cubicBezTo>
                  <a:cubicBezTo>
                    <a:pt x="177292" y="30989"/>
                    <a:pt x="178816" y="36197"/>
                    <a:pt x="178689" y="42547"/>
                  </a:cubicBezTo>
                  <a:lnTo>
                    <a:pt x="178562" y="47119"/>
                  </a:lnTo>
                  <a:lnTo>
                    <a:pt x="145923" y="46357"/>
                  </a:lnTo>
                  <a:cubicBezTo>
                    <a:pt x="145923" y="51945"/>
                    <a:pt x="147320" y="56136"/>
                    <a:pt x="149860" y="59058"/>
                  </a:cubicBezTo>
                  <a:cubicBezTo>
                    <a:pt x="152400" y="61979"/>
                    <a:pt x="156210" y="63503"/>
                    <a:pt x="161036" y="63630"/>
                  </a:cubicBezTo>
                  <a:cubicBezTo>
                    <a:pt x="166116" y="63757"/>
                    <a:pt x="171196" y="62741"/>
                    <a:pt x="176276" y="60709"/>
                  </a:cubicBezTo>
                  <a:lnTo>
                    <a:pt x="176149" y="67059"/>
                  </a:lnTo>
                  <a:cubicBezTo>
                    <a:pt x="173609" y="68075"/>
                    <a:pt x="171196" y="68837"/>
                    <a:pt x="168910" y="69218"/>
                  </a:cubicBezTo>
                  <a:cubicBezTo>
                    <a:pt x="166624" y="69599"/>
                    <a:pt x="163957" y="69853"/>
                    <a:pt x="160655" y="69726"/>
                  </a:cubicBezTo>
                  <a:close/>
                  <a:moveTo>
                    <a:pt x="159639" y="26671"/>
                  </a:moveTo>
                  <a:cubicBezTo>
                    <a:pt x="155829" y="26544"/>
                    <a:pt x="152781" y="27814"/>
                    <a:pt x="150495" y="30227"/>
                  </a:cubicBezTo>
                  <a:cubicBezTo>
                    <a:pt x="148209" y="32640"/>
                    <a:pt x="146812" y="36070"/>
                    <a:pt x="146304" y="40388"/>
                  </a:cubicBezTo>
                  <a:lnTo>
                    <a:pt x="171069" y="40896"/>
                  </a:lnTo>
                  <a:cubicBezTo>
                    <a:pt x="171196" y="36324"/>
                    <a:pt x="170180" y="32894"/>
                    <a:pt x="168275" y="30481"/>
                  </a:cubicBezTo>
                  <a:cubicBezTo>
                    <a:pt x="166370" y="28068"/>
                    <a:pt x="163449" y="26798"/>
                    <a:pt x="159766" y="26671"/>
                  </a:cubicBezTo>
                  <a:close/>
                  <a:moveTo>
                    <a:pt x="213106" y="21845"/>
                  </a:moveTo>
                  <a:cubicBezTo>
                    <a:pt x="215265" y="21845"/>
                    <a:pt x="217043" y="22099"/>
                    <a:pt x="218694" y="22480"/>
                  </a:cubicBezTo>
                  <a:lnTo>
                    <a:pt x="217551" y="29084"/>
                  </a:lnTo>
                  <a:cubicBezTo>
                    <a:pt x="215646" y="28576"/>
                    <a:pt x="213868" y="28322"/>
                    <a:pt x="212344" y="28322"/>
                  </a:cubicBezTo>
                  <a:cubicBezTo>
                    <a:pt x="208534" y="28195"/>
                    <a:pt x="205232" y="29719"/>
                    <a:pt x="202438" y="32767"/>
                  </a:cubicBezTo>
                  <a:cubicBezTo>
                    <a:pt x="199644" y="35816"/>
                    <a:pt x="198247" y="39626"/>
                    <a:pt x="198120" y="44325"/>
                  </a:cubicBezTo>
                  <a:lnTo>
                    <a:pt x="197612" y="69726"/>
                  </a:lnTo>
                  <a:lnTo>
                    <a:pt x="190500" y="69599"/>
                  </a:lnTo>
                  <a:lnTo>
                    <a:pt x="191516" y="22226"/>
                  </a:lnTo>
                  <a:lnTo>
                    <a:pt x="197485" y="22353"/>
                  </a:lnTo>
                  <a:lnTo>
                    <a:pt x="198120" y="31116"/>
                  </a:lnTo>
                  <a:lnTo>
                    <a:pt x="198501" y="31116"/>
                  </a:lnTo>
                  <a:cubicBezTo>
                    <a:pt x="200279" y="28068"/>
                    <a:pt x="202438" y="25782"/>
                    <a:pt x="204978" y="24131"/>
                  </a:cubicBezTo>
                  <a:cubicBezTo>
                    <a:pt x="207518" y="22480"/>
                    <a:pt x="210185" y="21718"/>
                    <a:pt x="213233" y="21845"/>
                  </a:cubicBezTo>
                  <a:close/>
                  <a:moveTo>
                    <a:pt x="250190" y="70996"/>
                  </a:moveTo>
                  <a:lnTo>
                    <a:pt x="251587" y="7874"/>
                  </a:lnTo>
                  <a:lnTo>
                    <a:pt x="258953" y="8001"/>
                  </a:lnTo>
                  <a:lnTo>
                    <a:pt x="257683" y="64519"/>
                  </a:lnTo>
                  <a:lnTo>
                    <a:pt x="285496" y="65154"/>
                  </a:lnTo>
                  <a:lnTo>
                    <a:pt x="285369" y="71758"/>
                  </a:lnTo>
                  <a:lnTo>
                    <a:pt x="250190" y="70996"/>
                  </a:lnTo>
                  <a:close/>
                  <a:moveTo>
                    <a:pt x="324104" y="72647"/>
                  </a:moveTo>
                  <a:lnTo>
                    <a:pt x="322834" y="65916"/>
                  </a:lnTo>
                  <a:lnTo>
                    <a:pt x="322453" y="65916"/>
                  </a:lnTo>
                  <a:cubicBezTo>
                    <a:pt x="320040" y="68837"/>
                    <a:pt x="317627" y="70742"/>
                    <a:pt x="315214" y="71758"/>
                  </a:cubicBezTo>
                  <a:cubicBezTo>
                    <a:pt x="312801" y="72774"/>
                    <a:pt x="309880" y="73282"/>
                    <a:pt x="306451" y="73155"/>
                  </a:cubicBezTo>
                  <a:cubicBezTo>
                    <a:pt x="301752" y="73028"/>
                    <a:pt x="298069" y="71758"/>
                    <a:pt x="295529" y="69345"/>
                  </a:cubicBezTo>
                  <a:cubicBezTo>
                    <a:pt x="292989" y="66932"/>
                    <a:pt x="291719" y="63376"/>
                    <a:pt x="291719" y="58931"/>
                  </a:cubicBezTo>
                  <a:cubicBezTo>
                    <a:pt x="291973" y="49405"/>
                    <a:pt x="299720" y="44579"/>
                    <a:pt x="314960" y="44452"/>
                  </a:cubicBezTo>
                  <a:lnTo>
                    <a:pt x="322961" y="44325"/>
                  </a:lnTo>
                  <a:lnTo>
                    <a:pt x="323088" y="41404"/>
                  </a:lnTo>
                  <a:cubicBezTo>
                    <a:pt x="323215" y="37721"/>
                    <a:pt x="322453" y="34927"/>
                    <a:pt x="320929" y="33148"/>
                  </a:cubicBezTo>
                  <a:cubicBezTo>
                    <a:pt x="319405" y="31370"/>
                    <a:pt x="316865" y="30354"/>
                    <a:pt x="313309" y="30354"/>
                  </a:cubicBezTo>
                  <a:cubicBezTo>
                    <a:pt x="309372" y="30227"/>
                    <a:pt x="304927" y="31370"/>
                    <a:pt x="299847" y="33656"/>
                  </a:cubicBezTo>
                  <a:lnTo>
                    <a:pt x="297815" y="28068"/>
                  </a:lnTo>
                  <a:cubicBezTo>
                    <a:pt x="300228" y="26798"/>
                    <a:pt x="302768" y="25909"/>
                    <a:pt x="305562" y="25274"/>
                  </a:cubicBezTo>
                  <a:cubicBezTo>
                    <a:pt x="308356" y="24639"/>
                    <a:pt x="311150" y="24258"/>
                    <a:pt x="313944" y="24385"/>
                  </a:cubicBezTo>
                  <a:cubicBezTo>
                    <a:pt x="319532" y="24512"/>
                    <a:pt x="323723" y="25909"/>
                    <a:pt x="326390" y="28449"/>
                  </a:cubicBezTo>
                  <a:cubicBezTo>
                    <a:pt x="329057" y="30989"/>
                    <a:pt x="330327" y="35054"/>
                    <a:pt x="330200" y="40642"/>
                  </a:cubicBezTo>
                  <a:lnTo>
                    <a:pt x="329565" y="72901"/>
                  </a:lnTo>
                  <a:lnTo>
                    <a:pt x="324231" y="72774"/>
                  </a:lnTo>
                  <a:close/>
                  <a:moveTo>
                    <a:pt x="308102" y="67313"/>
                  </a:moveTo>
                  <a:cubicBezTo>
                    <a:pt x="312547" y="67440"/>
                    <a:pt x="316103" y="66297"/>
                    <a:pt x="318643" y="63884"/>
                  </a:cubicBezTo>
                  <a:cubicBezTo>
                    <a:pt x="321183" y="61471"/>
                    <a:pt x="322580" y="58042"/>
                    <a:pt x="322707" y="53723"/>
                  </a:cubicBezTo>
                  <a:lnTo>
                    <a:pt x="322834" y="49405"/>
                  </a:lnTo>
                  <a:lnTo>
                    <a:pt x="315595" y="49532"/>
                  </a:lnTo>
                  <a:cubicBezTo>
                    <a:pt x="309880" y="49659"/>
                    <a:pt x="305816" y="50421"/>
                    <a:pt x="303149" y="51945"/>
                  </a:cubicBezTo>
                  <a:cubicBezTo>
                    <a:pt x="300482" y="53469"/>
                    <a:pt x="299339" y="55882"/>
                    <a:pt x="299212" y="59185"/>
                  </a:cubicBezTo>
                  <a:cubicBezTo>
                    <a:pt x="299212" y="61725"/>
                    <a:pt x="299847" y="63757"/>
                    <a:pt x="301498" y="65154"/>
                  </a:cubicBezTo>
                  <a:cubicBezTo>
                    <a:pt x="303149" y="66551"/>
                    <a:pt x="305181" y="67313"/>
                    <a:pt x="308102" y="67313"/>
                  </a:cubicBezTo>
                  <a:close/>
                  <a:moveTo>
                    <a:pt x="351790" y="48897"/>
                  </a:moveTo>
                  <a:cubicBezTo>
                    <a:pt x="353060" y="47119"/>
                    <a:pt x="354965" y="44960"/>
                    <a:pt x="357632" y="42166"/>
                  </a:cubicBezTo>
                  <a:lnTo>
                    <a:pt x="373253" y="26290"/>
                  </a:lnTo>
                  <a:lnTo>
                    <a:pt x="381762" y="26417"/>
                  </a:lnTo>
                  <a:lnTo>
                    <a:pt x="362204" y="46230"/>
                  </a:lnTo>
                  <a:lnTo>
                    <a:pt x="382143" y="73790"/>
                  </a:lnTo>
                  <a:lnTo>
                    <a:pt x="373507" y="73663"/>
                  </a:lnTo>
                  <a:lnTo>
                    <a:pt x="357251" y="50929"/>
                  </a:lnTo>
                  <a:lnTo>
                    <a:pt x="351790" y="55501"/>
                  </a:lnTo>
                  <a:lnTo>
                    <a:pt x="351409" y="73155"/>
                  </a:lnTo>
                  <a:lnTo>
                    <a:pt x="344297" y="73028"/>
                  </a:lnTo>
                  <a:lnTo>
                    <a:pt x="345694" y="5842"/>
                  </a:lnTo>
                  <a:lnTo>
                    <a:pt x="352806" y="5969"/>
                  </a:lnTo>
                  <a:lnTo>
                    <a:pt x="352044" y="41658"/>
                  </a:lnTo>
                  <a:cubicBezTo>
                    <a:pt x="352044" y="43182"/>
                    <a:pt x="351790" y="45722"/>
                    <a:pt x="351536" y="49024"/>
                  </a:cubicBezTo>
                  <a:lnTo>
                    <a:pt x="351917" y="49024"/>
                  </a:lnTo>
                  <a:close/>
                  <a:moveTo>
                    <a:pt x="410718" y="75441"/>
                  </a:moveTo>
                  <a:cubicBezTo>
                    <a:pt x="403733" y="75314"/>
                    <a:pt x="398272" y="73028"/>
                    <a:pt x="394335" y="68710"/>
                  </a:cubicBezTo>
                  <a:cubicBezTo>
                    <a:pt x="390398" y="64392"/>
                    <a:pt x="388493" y="58423"/>
                    <a:pt x="388620" y="50802"/>
                  </a:cubicBezTo>
                  <a:cubicBezTo>
                    <a:pt x="388747" y="43182"/>
                    <a:pt x="390779" y="37213"/>
                    <a:pt x="394589" y="32767"/>
                  </a:cubicBezTo>
                  <a:cubicBezTo>
                    <a:pt x="398399" y="28322"/>
                    <a:pt x="403479" y="26163"/>
                    <a:pt x="409829" y="26417"/>
                  </a:cubicBezTo>
                  <a:cubicBezTo>
                    <a:pt x="415798" y="26544"/>
                    <a:pt x="420370" y="28576"/>
                    <a:pt x="423799" y="32513"/>
                  </a:cubicBezTo>
                  <a:cubicBezTo>
                    <a:pt x="427227" y="36451"/>
                    <a:pt x="428751" y="41658"/>
                    <a:pt x="428624" y="48008"/>
                  </a:cubicBezTo>
                  <a:lnTo>
                    <a:pt x="428497" y="52580"/>
                  </a:lnTo>
                  <a:lnTo>
                    <a:pt x="395859" y="51818"/>
                  </a:lnTo>
                  <a:cubicBezTo>
                    <a:pt x="395859" y="57407"/>
                    <a:pt x="397256" y="61598"/>
                    <a:pt x="399796" y="64519"/>
                  </a:cubicBezTo>
                  <a:cubicBezTo>
                    <a:pt x="402336" y="67440"/>
                    <a:pt x="406146" y="68964"/>
                    <a:pt x="410972" y="69091"/>
                  </a:cubicBezTo>
                  <a:cubicBezTo>
                    <a:pt x="416052" y="69218"/>
                    <a:pt x="421132" y="68202"/>
                    <a:pt x="426211" y="66170"/>
                  </a:cubicBezTo>
                  <a:lnTo>
                    <a:pt x="426085" y="72520"/>
                  </a:lnTo>
                  <a:cubicBezTo>
                    <a:pt x="423545" y="73536"/>
                    <a:pt x="421132" y="74298"/>
                    <a:pt x="418846" y="74679"/>
                  </a:cubicBezTo>
                  <a:cubicBezTo>
                    <a:pt x="416560" y="75060"/>
                    <a:pt x="413893" y="75314"/>
                    <a:pt x="410591" y="75187"/>
                  </a:cubicBezTo>
                  <a:close/>
                  <a:moveTo>
                    <a:pt x="409575" y="32132"/>
                  </a:moveTo>
                  <a:cubicBezTo>
                    <a:pt x="405765" y="32005"/>
                    <a:pt x="402717" y="33275"/>
                    <a:pt x="400431" y="35689"/>
                  </a:cubicBezTo>
                  <a:cubicBezTo>
                    <a:pt x="398145" y="38102"/>
                    <a:pt x="396748" y="41531"/>
                    <a:pt x="396240" y="45849"/>
                  </a:cubicBezTo>
                  <a:lnTo>
                    <a:pt x="421005" y="46357"/>
                  </a:lnTo>
                  <a:cubicBezTo>
                    <a:pt x="421132" y="41785"/>
                    <a:pt x="420116" y="38356"/>
                    <a:pt x="418211" y="35943"/>
                  </a:cubicBezTo>
                  <a:cubicBezTo>
                    <a:pt x="416306" y="33529"/>
                    <a:pt x="413385" y="32259"/>
                    <a:pt x="409702" y="321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4" id="94"/>
          <p:cNvGrpSpPr/>
          <p:nvPr/>
        </p:nvGrpSpPr>
        <p:grpSpPr>
          <a:xfrm rot="3678480">
            <a:off x="12368481" y="20387171"/>
            <a:ext cx="1754479" cy="1108762"/>
            <a:chOff x="0" y="0"/>
            <a:chExt cx="857745" cy="542061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857758" cy="542036"/>
            </a:xfrm>
            <a:custGeom>
              <a:avLst/>
              <a:gdLst/>
              <a:ahLst/>
              <a:cxnLst/>
              <a:rect r="r" b="b" t="t" l="l"/>
              <a:pathLst>
                <a:path h="542036" w="857758">
                  <a:moveTo>
                    <a:pt x="0" y="0"/>
                  </a:moveTo>
                  <a:lnTo>
                    <a:pt x="0" y="542036"/>
                  </a:lnTo>
                  <a:lnTo>
                    <a:pt x="857758" y="542036"/>
                  </a:lnTo>
                  <a:lnTo>
                    <a:pt x="857758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alphaModFix amt="70200"/>
              </a:blip>
              <a:stretch>
                <a:fillRect l="0" t="0" r="1" b="-4"/>
              </a:stretch>
            </a:blip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2869349" y="20486041"/>
            <a:ext cx="559421" cy="859874"/>
            <a:chOff x="0" y="0"/>
            <a:chExt cx="205118" cy="31529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204952" cy="315340"/>
            </a:xfrm>
            <a:custGeom>
              <a:avLst/>
              <a:gdLst/>
              <a:ahLst/>
              <a:cxnLst/>
              <a:rect r="r" b="b" t="t" l="l"/>
              <a:pathLst>
                <a:path h="315340" w="204952">
                  <a:moveTo>
                    <a:pt x="23240" y="51054"/>
                  </a:moveTo>
                  <a:lnTo>
                    <a:pt x="37083" y="34544"/>
                  </a:lnTo>
                  <a:lnTo>
                    <a:pt x="24891" y="12192"/>
                  </a:lnTo>
                  <a:lnTo>
                    <a:pt x="3556" y="15113"/>
                  </a:lnTo>
                  <a:lnTo>
                    <a:pt x="0" y="8509"/>
                  </a:lnTo>
                  <a:lnTo>
                    <a:pt x="67562" y="0"/>
                  </a:lnTo>
                  <a:lnTo>
                    <a:pt x="70483" y="5461"/>
                  </a:lnTo>
                  <a:lnTo>
                    <a:pt x="26923" y="57658"/>
                  </a:lnTo>
                  <a:lnTo>
                    <a:pt x="23240" y="50927"/>
                  </a:lnTo>
                  <a:close/>
                  <a:moveTo>
                    <a:pt x="41782" y="29210"/>
                  </a:moveTo>
                  <a:lnTo>
                    <a:pt x="55370" y="13462"/>
                  </a:lnTo>
                  <a:cubicBezTo>
                    <a:pt x="57148" y="11430"/>
                    <a:pt x="59307" y="9144"/>
                    <a:pt x="61974" y="6477"/>
                  </a:cubicBezTo>
                  <a:cubicBezTo>
                    <a:pt x="59307" y="7239"/>
                    <a:pt x="56132" y="7874"/>
                    <a:pt x="52704" y="8509"/>
                  </a:cubicBezTo>
                  <a:lnTo>
                    <a:pt x="32003" y="11303"/>
                  </a:lnTo>
                  <a:lnTo>
                    <a:pt x="41782" y="29210"/>
                  </a:lnTo>
                  <a:close/>
                  <a:moveTo>
                    <a:pt x="51561" y="89535"/>
                  </a:moveTo>
                  <a:lnTo>
                    <a:pt x="51434" y="89154"/>
                  </a:lnTo>
                  <a:cubicBezTo>
                    <a:pt x="45592" y="88519"/>
                    <a:pt x="41147" y="85344"/>
                    <a:pt x="37972" y="79629"/>
                  </a:cubicBezTo>
                  <a:cubicBezTo>
                    <a:pt x="35051" y="74168"/>
                    <a:pt x="34543" y="68961"/>
                    <a:pt x="36575" y="63881"/>
                  </a:cubicBezTo>
                  <a:cubicBezTo>
                    <a:pt x="38607" y="58801"/>
                    <a:pt x="43052" y="54483"/>
                    <a:pt x="49910" y="50673"/>
                  </a:cubicBezTo>
                  <a:cubicBezTo>
                    <a:pt x="56767" y="46863"/>
                    <a:pt x="62863" y="45593"/>
                    <a:pt x="68324" y="46482"/>
                  </a:cubicBezTo>
                  <a:cubicBezTo>
                    <a:pt x="73785" y="47371"/>
                    <a:pt x="77976" y="50673"/>
                    <a:pt x="80897" y="56007"/>
                  </a:cubicBezTo>
                  <a:cubicBezTo>
                    <a:pt x="83945" y="61595"/>
                    <a:pt x="84326" y="67056"/>
                    <a:pt x="81913" y="72390"/>
                  </a:cubicBezTo>
                  <a:lnTo>
                    <a:pt x="82167" y="72898"/>
                  </a:lnTo>
                  <a:lnTo>
                    <a:pt x="84961" y="70993"/>
                  </a:lnTo>
                  <a:lnTo>
                    <a:pt x="87755" y="69215"/>
                  </a:lnTo>
                  <a:lnTo>
                    <a:pt x="104645" y="59944"/>
                  </a:lnTo>
                  <a:lnTo>
                    <a:pt x="108074" y="66294"/>
                  </a:lnTo>
                  <a:lnTo>
                    <a:pt x="49275" y="98552"/>
                  </a:lnTo>
                  <a:lnTo>
                    <a:pt x="46481" y="93472"/>
                  </a:lnTo>
                  <a:lnTo>
                    <a:pt x="51561" y="89535"/>
                  </a:lnTo>
                  <a:close/>
                  <a:moveTo>
                    <a:pt x="43560" y="77470"/>
                  </a:moveTo>
                  <a:cubicBezTo>
                    <a:pt x="45973" y="81788"/>
                    <a:pt x="48767" y="84201"/>
                    <a:pt x="52196" y="84836"/>
                  </a:cubicBezTo>
                  <a:cubicBezTo>
                    <a:pt x="55624" y="85471"/>
                    <a:pt x="59942" y="84328"/>
                    <a:pt x="65149" y="81534"/>
                  </a:cubicBezTo>
                  <a:lnTo>
                    <a:pt x="66419" y="80772"/>
                  </a:lnTo>
                  <a:cubicBezTo>
                    <a:pt x="72261" y="77597"/>
                    <a:pt x="75944" y="74295"/>
                    <a:pt x="77468" y="70993"/>
                  </a:cubicBezTo>
                  <a:cubicBezTo>
                    <a:pt x="78992" y="67691"/>
                    <a:pt x="78484" y="63881"/>
                    <a:pt x="76071" y="59563"/>
                  </a:cubicBezTo>
                  <a:cubicBezTo>
                    <a:pt x="74039" y="55880"/>
                    <a:pt x="71118" y="53848"/>
                    <a:pt x="67181" y="53467"/>
                  </a:cubicBezTo>
                  <a:cubicBezTo>
                    <a:pt x="63244" y="53086"/>
                    <a:pt x="58672" y="54356"/>
                    <a:pt x="53465" y="57150"/>
                  </a:cubicBezTo>
                  <a:cubicBezTo>
                    <a:pt x="48259" y="59944"/>
                    <a:pt x="44703" y="63246"/>
                    <a:pt x="43052" y="66675"/>
                  </a:cubicBezTo>
                  <a:cubicBezTo>
                    <a:pt x="41401" y="70104"/>
                    <a:pt x="41655" y="73660"/>
                    <a:pt x="43687" y="77470"/>
                  </a:cubicBezTo>
                  <a:close/>
                  <a:moveTo>
                    <a:pt x="65403" y="129794"/>
                  </a:moveTo>
                  <a:cubicBezTo>
                    <a:pt x="62101" y="123698"/>
                    <a:pt x="61212" y="117729"/>
                    <a:pt x="63117" y="112141"/>
                  </a:cubicBezTo>
                  <a:cubicBezTo>
                    <a:pt x="65022" y="106553"/>
                    <a:pt x="69086" y="101981"/>
                    <a:pt x="75817" y="98298"/>
                  </a:cubicBezTo>
                  <a:cubicBezTo>
                    <a:pt x="82548" y="94615"/>
                    <a:pt x="88771" y="93345"/>
                    <a:pt x="94485" y="94488"/>
                  </a:cubicBezTo>
                  <a:cubicBezTo>
                    <a:pt x="100200" y="95631"/>
                    <a:pt x="104645" y="98933"/>
                    <a:pt x="107693" y="104521"/>
                  </a:cubicBezTo>
                  <a:cubicBezTo>
                    <a:pt x="110487" y="109728"/>
                    <a:pt x="111122" y="114808"/>
                    <a:pt x="109344" y="119634"/>
                  </a:cubicBezTo>
                  <a:cubicBezTo>
                    <a:pt x="107566" y="124460"/>
                    <a:pt x="103883" y="128524"/>
                    <a:pt x="98295" y="131571"/>
                  </a:cubicBezTo>
                  <a:lnTo>
                    <a:pt x="94358" y="133731"/>
                  </a:lnTo>
                  <a:lnTo>
                    <a:pt x="78484" y="105283"/>
                  </a:lnTo>
                  <a:cubicBezTo>
                    <a:pt x="73658" y="108077"/>
                    <a:pt x="70610" y="111379"/>
                    <a:pt x="69340" y="115062"/>
                  </a:cubicBezTo>
                  <a:cubicBezTo>
                    <a:pt x="68070" y="118745"/>
                    <a:pt x="68578" y="122809"/>
                    <a:pt x="70991" y="127000"/>
                  </a:cubicBezTo>
                  <a:cubicBezTo>
                    <a:pt x="73404" y="131444"/>
                    <a:pt x="76833" y="135381"/>
                    <a:pt x="81024" y="138683"/>
                  </a:cubicBezTo>
                  <a:lnTo>
                    <a:pt x="75436" y="141731"/>
                  </a:lnTo>
                  <a:cubicBezTo>
                    <a:pt x="73277" y="140080"/>
                    <a:pt x="71372" y="138302"/>
                    <a:pt x="69975" y="136524"/>
                  </a:cubicBezTo>
                  <a:cubicBezTo>
                    <a:pt x="68578" y="134746"/>
                    <a:pt x="66927" y="132460"/>
                    <a:pt x="65403" y="129667"/>
                  </a:cubicBezTo>
                  <a:close/>
                  <a:moveTo>
                    <a:pt x="102232" y="107315"/>
                  </a:moveTo>
                  <a:cubicBezTo>
                    <a:pt x="100454" y="104013"/>
                    <a:pt x="97914" y="101854"/>
                    <a:pt x="94612" y="101092"/>
                  </a:cubicBezTo>
                  <a:cubicBezTo>
                    <a:pt x="91310" y="100330"/>
                    <a:pt x="87755" y="100711"/>
                    <a:pt x="83691" y="102489"/>
                  </a:cubicBezTo>
                  <a:lnTo>
                    <a:pt x="95628" y="124460"/>
                  </a:lnTo>
                  <a:cubicBezTo>
                    <a:pt x="99565" y="122301"/>
                    <a:pt x="102105" y="119761"/>
                    <a:pt x="103248" y="116840"/>
                  </a:cubicBezTo>
                  <a:cubicBezTo>
                    <a:pt x="104391" y="113919"/>
                    <a:pt x="104010" y="110871"/>
                    <a:pt x="102232" y="107569"/>
                  </a:cubicBezTo>
                  <a:close/>
                  <a:moveTo>
                    <a:pt x="83818" y="161670"/>
                  </a:moveTo>
                  <a:lnTo>
                    <a:pt x="80389" y="155320"/>
                  </a:lnTo>
                  <a:lnTo>
                    <a:pt x="139315" y="123190"/>
                  </a:lnTo>
                  <a:lnTo>
                    <a:pt x="142744" y="129540"/>
                  </a:lnTo>
                  <a:lnTo>
                    <a:pt x="83818" y="161670"/>
                  </a:lnTo>
                  <a:close/>
                  <a:moveTo>
                    <a:pt x="105026" y="200532"/>
                  </a:moveTo>
                  <a:lnTo>
                    <a:pt x="110233" y="196087"/>
                  </a:lnTo>
                  <a:lnTo>
                    <a:pt x="110106" y="195833"/>
                  </a:lnTo>
                  <a:cubicBezTo>
                    <a:pt x="106423" y="195198"/>
                    <a:pt x="103502" y="194055"/>
                    <a:pt x="101470" y="192531"/>
                  </a:cubicBezTo>
                  <a:cubicBezTo>
                    <a:pt x="99438" y="191007"/>
                    <a:pt x="97533" y="188594"/>
                    <a:pt x="95882" y="185546"/>
                  </a:cubicBezTo>
                  <a:cubicBezTo>
                    <a:pt x="93596" y="181482"/>
                    <a:pt x="92961" y="177672"/>
                    <a:pt x="93723" y="174116"/>
                  </a:cubicBezTo>
                  <a:cubicBezTo>
                    <a:pt x="94485" y="170560"/>
                    <a:pt x="96898" y="167766"/>
                    <a:pt x="100835" y="165607"/>
                  </a:cubicBezTo>
                  <a:cubicBezTo>
                    <a:pt x="109217" y="161035"/>
                    <a:pt x="117345" y="165353"/>
                    <a:pt x="125091" y="178561"/>
                  </a:cubicBezTo>
                  <a:lnTo>
                    <a:pt x="129155" y="185546"/>
                  </a:lnTo>
                  <a:lnTo>
                    <a:pt x="131695" y="184149"/>
                  </a:lnTo>
                  <a:cubicBezTo>
                    <a:pt x="134997" y="182371"/>
                    <a:pt x="137029" y="180339"/>
                    <a:pt x="137791" y="178053"/>
                  </a:cubicBezTo>
                  <a:cubicBezTo>
                    <a:pt x="138553" y="175767"/>
                    <a:pt x="138172" y="173100"/>
                    <a:pt x="136394" y="170052"/>
                  </a:cubicBezTo>
                  <a:cubicBezTo>
                    <a:pt x="134489" y="166623"/>
                    <a:pt x="131314" y="163194"/>
                    <a:pt x="126742" y="160019"/>
                  </a:cubicBezTo>
                  <a:lnTo>
                    <a:pt x="130552" y="155447"/>
                  </a:lnTo>
                  <a:cubicBezTo>
                    <a:pt x="132838" y="156844"/>
                    <a:pt x="134870" y="158622"/>
                    <a:pt x="136902" y="160781"/>
                  </a:cubicBezTo>
                  <a:cubicBezTo>
                    <a:pt x="138934" y="162940"/>
                    <a:pt x="140585" y="165099"/>
                    <a:pt x="141855" y="167639"/>
                  </a:cubicBezTo>
                  <a:cubicBezTo>
                    <a:pt x="144522" y="172592"/>
                    <a:pt x="145538" y="176910"/>
                    <a:pt x="144522" y="180466"/>
                  </a:cubicBezTo>
                  <a:cubicBezTo>
                    <a:pt x="143506" y="184022"/>
                    <a:pt x="140712" y="187197"/>
                    <a:pt x="135886" y="189864"/>
                  </a:cubicBezTo>
                  <a:lnTo>
                    <a:pt x="107693" y="205231"/>
                  </a:lnTo>
                  <a:lnTo>
                    <a:pt x="105153" y="200532"/>
                  </a:lnTo>
                  <a:close/>
                  <a:moveTo>
                    <a:pt x="101851" y="183895"/>
                  </a:moveTo>
                  <a:cubicBezTo>
                    <a:pt x="104010" y="187832"/>
                    <a:pt x="106804" y="190245"/>
                    <a:pt x="110106" y="191388"/>
                  </a:cubicBezTo>
                  <a:cubicBezTo>
                    <a:pt x="113408" y="192531"/>
                    <a:pt x="117091" y="191896"/>
                    <a:pt x="120901" y="189864"/>
                  </a:cubicBezTo>
                  <a:lnTo>
                    <a:pt x="124710" y="187832"/>
                  </a:lnTo>
                  <a:lnTo>
                    <a:pt x="121028" y="181736"/>
                  </a:lnTo>
                  <a:cubicBezTo>
                    <a:pt x="118107" y="176783"/>
                    <a:pt x="115313" y="173608"/>
                    <a:pt x="112773" y="172211"/>
                  </a:cubicBezTo>
                  <a:cubicBezTo>
                    <a:pt x="110233" y="170814"/>
                    <a:pt x="107439" y="170814"/>
                    <a:pt x="104518" y="172465"/>
                  </a:cubicBezTo>
                  <a:cubicBezTo>
                    <a:pt x="102232" y="173735"/>
                    <a:pt x="100835" y="175386"/>
                    <a:pt x="100454" y="177418"/>
                  </a:cubicBezTo>
                  <a:cubicBezTo>
                    <a:pt x="100073" y="179450"/>
                    <a:pt x="100454" y="181736"/>
                    <a:pt x="101851" y="184149"/>
                  </a:cubicBezTo>
                  <a:close/>
                  <a:moveTo>
                    <a:pt x="118107" y="224408"/>
                  </a:moveTo>
                  <a:lnTo>
                    <a:pt x="114678" y="218058"/>
                  </a:lnTo>
                  <a:lnTo>
                    <a:pt x="156206" y="195325"/>
                  </a:lnTo>
                  <a:lnTo>
                    <a:pt x="159635" y="201675"/>
                  </a:lnTo>
                  <a:lnTo>
                    <a:pt x="118107" y="224408"/>
                  </a:lnTo>
                  <a:close/>
                  <a:moveTo>
                    <a:pt x="167127" y="188721"/>
                  </a:moveTo>
                  <a:cubicBezTo>
                    <a:pt x="168524" y="187959"/>
                    <a:pt x="169794" y="187705"/>
                    <a:pt x="170810" y="188086"/>
                  </a:cubicBezTo>
                  <a:cubicBezTo>
                    <a:pt x="171826" y="188467"/>
                    <a:pt x="172715" y="189102"/>
                    <a:pt x="173223" y="190245"/>
                  </a:cubicBezTo>
                  <a:cubicBezTo>
                    <a:pt x="173731" y="191388"/>
                    <a:pt x="173858" y="192277"/>
                    <a:pt x="173604" y="193420"/>
                  </a:cubicBezTo>
                  <a:cubicBezTo>
                    <a:pt x="173350" y="194563"/>
                    <a:pt x="172461" y="195452"/>
                    <a:pt x="171064" y="196214"/>
                  </a:cubicBezTo>
                  <a:cubicBezTo>
                    <a:pt x="169667" y="196976"/>
                    <a:pt x="168397" y="197230"/>
                    <a:pt x="167254" y="196849"/>
                  </a:cubicBezTo>
                  <a:cubicBezTo>
                    <a:pt x="166111" y="196468"/>
                    <a:pt x="165349" y="195833"/>
                    <a:pt x="164841" y="194817"/>
                  </a:cubicBezTo>
                  <a:cubicBezTo>
                    <a:pt x="164333" y="193801"/>
                    <a:pt x="164079" y="192658"/>
                    <a:pt x="164460" y="191642"/>
                  </a:cubicBezTo>
                  <a:cubicBezTo>
                    <a:pt x="164841" y="190626"/>
                    <a:pt x="165603" y="189610"/>
                    <a:pt x="167000" y="188848"/>
                  </a:cubicBezTo>
                  <a:close/>
                  <a:moveTo>
                    <a:pt x="146300" y="263143"/>
                  </a:moveTo>
                  <a:lnTo>
                    <a:pt x="146173" y="262762"/>
                  </a:lnTo>
                  <a:cubicBezTo>
                    <a:pt x="140331" y="262127"/>
                    <a:pt x="135886" y="258952"/>
                    <a:pt x="132711" y="253237"/>
                  </a:cubicBezTo>
                  <a:cubicBezTo>
                    <a:pt x="129790" y="247776"/>
                    <a:pt x="129282" y="242569"/>
                    <a:pt x="131314" y="237489"/>
                  </a:cubicBezTo>
                  <a:cubicBezTo>
                    <a:pt x="133346" y="232409"/>
                    <a:pt x="137791" y="228091"/>
                    <a:pt x="144649" y="224281"/>
                  </a:cubicBezTo>
                  <a:cubicBezTo>
                    <a:pt x="151507" y="220471"/>
                    <a:pt x="157603" y="219201"/>
                    <a:pt x="163063" y="220090"/>
                  </a:cubicBezTo>
                  <a:cubicBezTo>
                    <a:pt x="168524" y="220979"/>
                    <a:pt x="172715" y="224281"/>
                    <a:pt x="175636" y="229615"/>
                  </a:cubicBezTo>
                  <a:cubicBezTo>
                    <a:pt x="178684" y="235203"/>
                    <a:pt x="179065" y="240664"/>
                    <a:pt x="176652" y="245998"/>
                  </a:cubicBezTo>
                  <a:lnTo>
                    <a:pt x="176906" y="246506"/>
                  </a:lnTo>
                  <a:lnTo>
                    <a:pt x="179700" y="244601"/>
                  </a:lnTo>
                  <a:lnTo>
                    <a:pt x="182494" y="242823"/>
                  </a:lnTo>
                  <a:lnTo>
                    <a:pt x="199384" y="233552"/>
                  </a:lnTo>
                  <a:lnTo>
                    <a:pt x="202813" y="239902"/>
                  </a:lnTo>
                  <a:lnTo>
                    <a:pt x="143887" y="272160"/>
                  </a:lnTo>
                  <a:lnTo>
                    <a:pt x="141093" y="267080"/>
                  </a:lnTo>
                  <a:lnTo>
                    <a:pt x="146173" y="263143"/>
                  </a:lnTo>
                  <a:close/>
                  <a:moveTo>
                    <a:pt x="138172" y="251205"/>
                  </a:moveTo>
                  <a:cubicBezTo>
                    <a:pt x="140585" y="255523"/>
                    <a:pt x="143379" y="257936"/>
                    <a:pt x="146808" y="258571"/>
                  </a:cubicBezTo>
                  <a:cubicBezTo>
                    <a:pt x="150237" y="259206"/>
                    <a:pt x="154555" y="258190"/>
                    <a:pt x="159761" y="255269"/>
                  </a:cubicBezTo>
                  <a:lnTo>
                    <a:pt x="161031" y="254507"/>
                  </a:lnTo>
                  <a:cubicBezTo>
                    <a:pt x="166873" y="251332"/>
                    <a:pt x="170556" y="248030"/>
                    <a:pt x="172080" y="244728"/>
                  </a:cubicBezTo>
                  <a:cubicBezTo>
                    <a:pt x="173604" y="241426"/>
                    <a:pt x="173096" y="237616"/>
                    <a:pt x="170683" y="233298"/>
                  </a:cubicBezTo>
                  <a:cubicBezTo>
                    <a:pt x="168651" y="229615"/>
                    <a:pt x="165730" y="227583"/>
                    <a:pt x="161793" y="227202"/>
                  </a:cubicBezTo>
                  <a:cubicBezTo>
                    <a:pt x="157857" y="226821"/>
                    <a:pt x="153285" y="228091"/>
                    <a:pt x="148078" y="230885"/>
                  </a:cubicBezTo>
                  <a:cubicBezTo>
                    <a:pt x="142871" y="233679"/>
                    <a:pt x="139315" y="236981"/>
                    <a:pt x="137664" y="240410"/>
                  </a:cubicBezTo>
                  <a:cubicBezTo>
                    <a:pt x="136013" y="243839"/>
                    <a:pt x="136267" y="247395"/>
                    <a:pt x="138299" y="251205"/>
                  </a:cubicBezTo>
                  <a:close/>
                  <a:moveTo>
                    <a:pt x="160015" y="303529"/>
                  </a:moveTo>
                  <a:cubicBezTo>
                    <a:pt x="156714" y="297433"/>
                    <a:pt x="155825" y="291464"/>
                    <a:pt x="157730" y="285876"/>
                  </a:cubicBezTo>
                  <a:cubicBezTo>
                    <a:pt x="159635" y="280288"/>
                    <a:pt x="163698" y="275716"/>
                    <a:pt x="170429" y="272033"/>
                  </a:cubicBezTo>
                  <a:cubicBezTo>
                    <a:pt x="177160" y="268350"/>
                    <a:pt x="183383" y="267080"/>
                    <a:pt x="189098" y="268223"/>
                  </a:cubicBezTo>
                  <a:cubicBezTo>
                    <a:pt x="194813" y="269366"/>
                    <a:pt x="199257" y="272668"/>
                    <a:pt x="202305" y="278256"/>
                  </a:cubicBezTo>
                  <a:cubicBezTo>
                    <a:pt x="205099" y="283463"/>
                    <a:pt x="205734" y="288543"/>
                    <a:pt x="203956" y="293369"/>
                  </a:cubicBezTo>
                  <a:cubicBezTo>
                    <a:pt x="202178" y="298195"/>
                    <a:pt x="198495" y="302259"/>
                    <a:pt x="192908" y="305307"/>
                  </a:cubicBezTo>
                  <a:lnTo>
                    <a:pt x="188971" y="307466"/>
                  </a:lnTo>
                  <a:lnTo>
                    <a:pt x="173350" y="278891"/>
                  </a:lnTo>
                  <a:cubicBezTo>
                    <a:pt x="168524" y="281685"/>
                    <a:pt x="165476" y="284987"/>
                    <a:pt x="164206" y="288670"/>
                  </a:cubicBezTo>
                  <a:cubicBezTo>
                    <a:pt x="162936" y="292353"/>
                    <a:pt x="163444" y="296417"/>
                    <a:pt x="165857" y="300608"/>
                  </a:cubicBezTo>
                  <a:cubicBezTo>
                    <a:pt x="168270" y="305053"/>
                    <a:pt x="171699" y="308990"/>
                    <a:pt x="175890" y="312292"/>
                  </a:cubicBezTo>
                  <a:lnTo>
                    <a:pt x="170302" y="315340"/>
                  </a:lnTo>
                  <a:cubicBezTo>
                    <a:pt x="168143" y="313689"/>
                    <a:pt x="166238" y="311911"/>
                    <a:pt x="164841" y="310133"/>
                  </a:cubicBezTo>
                  <a:cubicBezTo>
                    <a:pt x="163444" y="308355"/>
                    <a:pt x="161793" y="306069"/>
                    <a:pt x="160269" y="303275"/>
                  </a:cubicBezTo>
                  <a:close/>
                  <a:moveTo>
                    <a:pt x="197098" y="280923"/>
                  </a:moveTo>
                  <a:cubicBezTo>
                    <a:pt x="195321" y="277621"/>
                    <a:pt x="192781" y="275462"/>
                    <a:pt x="189479" y="274700"/>
                  </a:cubicBezTo>
                  <a:cubicBezTo>
                    <a:pt x="186177" y="273938"/>
                    <a:pt x="182621" y="274446"/>
                    <a:pt x="178557" y="276097"/>
                  </a:cubicBezTo>
                  <a:lnTo>
                    <a:pt x="190495" y="297814"/>
                  </a:lnTo>
                  <a:cubicBezTo>
                    <a:pt x="194432" y="295655"/>
                    <a:pt x="196971" y="293115"/>
                    <a:pt x="198114" y="290194"/>
                  </a:cubicBezTo>
                  <a:cubicBezTo>
                    <a:pt x="199257" y="287273"/>
                    <a:pt x="198876" y="284225"/>
                    <a:pt x="197098" y="28092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8" id="98"/>
          <p:cNvGrpSpPr/>
          <p:nvPr/>
        </p:nvGrpSpPr>
        <p:grpSpPr>
          <a:xfrm rot="-71340">
            <a:off x="22216361" y="13875448"/>
            <a:ext cx="1715331" cy="1108762"/>
            <a:chOff x="0" y="0"/>
            <a:chExt cx="838606" cy="542061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838581" cy="542036"/>
            </a:xfrm>
            <a:custGeom>
              <a:avLst/>
              <a:gdLst/>
              <a:ahLst/>
              <a:cxnLst/>
              <a:rect r="r" b="b" t="t" l="l"/>
              <a:pathLst>
                <a:path h="542036" w="838581">
                  <a:moveTo>
                    <a:pt x="838581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838581" y="542036"/>
                  </a:lnTo>
                  <a:lnTo>
                    <a:pt x="838581" y="0"/>
                  </a:lnTo>
                  <a:close/>
                </a:path>
              </a:pathLst>
            </a:custGeom>
            <a:blipFill>
              <a:blip r:embed="rId42">
                <a:alphaModFix amt="70200"/>
              </a:blip>
              <a:stretch>
                <a:fillRect l="0" t="0" r="-3" b="-4"/>
              </a:stretch>
            </a:blipFill>
          </p:spPr>
        </p:sp>
      </p:grpSp>
      <p:grpSp>
        <p:nvGrpSpPr>
          <p:cNvPr name="Group 100" id="100"/>
          <p:cNvGrpSpPr/>
          <p:nvPr/>
        </p:nvGrpSpPr>
        <p:grpSpPr>
          <a:xfrm rot="0">
            <a:off x="22568301" y="14290877"/>
            <a:ext cx="908815" cy="195583"/>
            <a:chOff x="0" y="0"/>
            <a:chExt cx="333235" cy="71717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-10" y="0"/>
              <a:ext cx="333517" cy="71776"/>
            </a:xfrm>
            <a:custGeom>
              <a:avLst/>
              <a:gdLst/>
              <a:ahLst/>
              <a:cxnLst/>
              <a:rect r="r" b="b" t="t" l="l"/>
              <a:pathLst>
                <a:path h="71776" w="333517">
                  <a:moveTo>
                    <a:pt x="29855" y="13336"/>
                  </a:moveTo>
                  <a:cubicBezTo>
                    <a:pt x="22870" y="13463"/>
                    <a:pt x="17536" y="15876"/>
                    <a:pt x="13599" y="20576"/>
                  </a:cubicBezTo>
                  <a:cubicBezTo>
                    <a:pt x="9662" y="25275"/>
                    <a:pt x="7757" y="31625"/>
                    <a:pt x="8011" y="39627"/>
                  </a:cubicBezTo>
                  <a:cubicBezTo>
                    <a:pt x="8138" y="47883"/>
                    <a:pt x="10297" y="54233"/>
                    <a:pt x="14234" y="58678"/>
                  </a:cubicBezTo>
                  <a:cubicBezTo>
                    <a:pt x="18171" y="63124"/>
                    <a:pt x="23759" y="65283"/>
                    <a:pt x="30999" y="65156"/>
                  </a:cubicBezTo>
                  <a:cubicBezTo>
                    <a:pt x="35444" y="65029"/>
                    <a:pt x="40397" y="64140"/>
                    <a:pt x="45985" y="62489"/>
                  </a:cubicBezTo>
                  <a:lnTo>
                    <a:pt x="46112" y="68966"/>
                  </a:lnTo>
                  <a:cubicBezTo>
                    <a:pt x="41794" y="70744"/>
                    <a:pt x="36333" y="71633"/>
                    <a:pt x="29982" y="71760"/>
                  </a:cubicBezTo>
                  <a:cubicBezTo>
                    <a:pt x="20711" y="72014"/>
                    <a:pt x="13472" y="69220"/>
                    <a:pt x="8265" y="63759"/>
                  </a:cubicBezTo>
                  <a:cubicBezTo>
                    <a:pt x="3058" y="58297"/>
                    <a:pt x="264" y="50169"/>
                    <a:pt x="10" y="39754"/>
                  </a:cubicBezTo>
                  <a:cubicBezTo>
                    <a:pt x="-117" y="33276"/>
                    <a:pt x="1026" y="27561"/>
                    <a:pt x="3312" y="22608"/>
                  </a:cubicBezTo>
                  <a:cubicBezTo>
                    <a:pt x="5598" y="17654"/>
                    <a:pt x="9027" y="13844"/>
                    <a:pt x="13599" y="11050"/>
                  </a:cubicBezTo>
                  <a:cubicBezTo>
                    <a:pt x="18171" y="8256"/>
                    <a:pt x="23505" y="6859"/>
                    <a:pt x="29728" y="6731"/>
                  </a:cubicBezTo>
                  <a:cubicBezTo>
                    <a:pt x="36333" y="6604"/>
                    <a:pt x="42175" y="7621"/>
                    <a:pt x="47128" y="10034"/>
                  </a:cubicBezTo>
                  <a:lnTo>
                    <a:pt x="44207" y="16384"/>
                  </a:lnTo>
                  <a:cubicBezTo>
                    <a:pt x="39381" y="14225"/>
                    <a:pt x="34555" y="13209"/>
                    <a:pt x="29855" y="13336"/>
                  </a:cubicBezTo>
                  <a:close/>
                  <a:moveTo>
                    <a:pt x="87768" y="69601"/>
                  </a:moveTo>
                  <a:lnTo>
                    <a:pt x="86244" y="62870"/>
                  </a:lnTo>
                  <a:lnTo>
                    <a:pt x="85863" y="62870"/>
                  </a:lnTo>
                  <a:cubicBezTo>
                    <a:pt x="83577" y="65918"/>
                    <a:pt x="81291" y="67950"/>
                    <a:pt x="78878" y="69093"/>
                  </a:cubicBezTo>
                  <a:cubicBezTo>
                    <a:pt x="76465" y="70236"/>
                    <a:pt x="73671" y="70744"/>
                    <a:pt x="70115" y="70871"/>
                  </a:cubicBezTo>
                  <a:cubicBezTo>
                    <a:pt x="65416" y="70998"/>
                    <a:pt x="61733" y="69855"/>
                    <a:pt x="59066" y="67442"/>
                  </a:cubicBezTo>
                  <a:cubicBezTo>
                    <a:pt x="56399" y="65029"/>
                    <a:pt x="55002" y="61727"/>
                    <a:pt x="54875" y="57154"/>
                  </a:cubicBezTo>
                  <a:cubicBezTo>
                    <a:pt x="54621" y="47629"/>
                    <a:pt x="62241" y="42548"/>
                    <a:pt x="77481" y="41659"/>
                  </a:cubicBezTo>
                  <a:lnTo>
                    <a:pt x="85482" y="41278"/>
                  </a:lnTo>
                  <a:lnTo>
                    <a:pt x="85482" y="38357"/>
                  </a:lnTo>
                  <a:cubicBezTo>
                    <a:pt x="85355" y="34674"/>
                    <a:pt x="84593" y="31879"/>
                    <a:pt x="82942" y="30228"/>
                  </a:cubicBezTo>
                  <a:cubicBezTo>
                    <a:pt x="81291" y="28577"/>
                    <a:pt x="78751" y="27688"/>
                    <a:pt x="75195" y="27688"/>
                  </a:cubicBezTo>
                  <a:cubicBezTo>
                    <a:pt x="71258" y="27815"/>
                    <a:pt x="66813" y="29085"/>
                    <a:pt x="61860" y="31625"/>
                  </a:cubicBezTo>
                  <a:lnTo>
                    <a:pt x="59574" y="26164"/>
                  </a:lnTo>
                  <a:cubicBezTo>
                    <a:pt x="61860" y="24894"/>
                    <a:pt x="64400" y="23751"/>
                    <a:pt x="67194" y="22989"/>
                  </a:cubicBezTo>
                  <a:cubicBezTo>
                    <a:pt x="69988" y="22227"/>
                    <a:pt x="72782" y="21846"/>
                    <a:pt x="75576" y="21719"/>
                  </a:cubicBezTo>
                  <a:cubicBezTo>
                    <a:pt x="81164" y="21592"/>
                    <a:pt x="85482" y="22735"/>
                    <a:pt x="88149" y="25275"/>
                  </a:cubicBezTo>
                  <a:cubicBezTo>
                    <a:pt x="90816" y="27815"/>
                    <a:pt x="92341" y="31752"/>
                    <a:pt x="92468" y="37214"/>
                  </a:cubicBezTo>
                  <a:lnTo>
                    <a:pt x="93103" y="69474"/>
                  </a:lnTo>
                  <a:lnTo>
                    <a:pt x="87768" y="69601"/>
                  </a:lnTo>
                  <a:close/>
                  <a:moveTo>
                    <a:pt x="71512" y="64902"/>
                  </a:moveTo>
                  <a:cubicBezTo>
                    <a:pt x="75957" y="64775"/>
                    <a:pt x="79513" y="63505"/>
                    <a:pt x="81926" y="60965"/>
                  </a:cubicBezTo>
                  <a:cubicBezTo>
                    <a:pt x="84339" y="58424"/>
                    <a:pt x="85609" y="54995"/>
                    <a:pt x="85482" y="50550"/>
                  </a:cubicBezTo>
                  <a:lnTo>
                    <a:pt x="85355" y="46231"/>
                  </a:lnTo>
                  <a:lnTo>
                    <a:pt x="78243" y="46739"/>
                  </a:lnTo>
                  <a:cubicBezTo>
                    <a:pt x="72528" y="47121"/>
                    <a:pt x="68464" y="48010"/>
                    <a:pt x="65924" y="49661"/>
                  </a:cubicBezTo>
                  <a:cubicBezTo>
                    <a:pt x="63384" y="51312"/>
                    <a:pt x="62241" y="53725"/>
                    <a:pt x="62241" y="57027"/>
                  </a:cubicBezTo>
                  <a:cubicBezTo>
                    <a:pt x="62241" y="59567"/>
                    <a:pt x="63130" y="61600"/>
                    <a:pt x="64781" y="62870"/>
                  </a:cubicBezTo>
                  <a:cubicBezTo>
                    <a:pt x="66432" y="64140"/>
                    <a:pt x="68591" y="64775"/>
                    <a:pt x="71385" y="64775"/>
                  </a:cubicBezTo>
                  <a:close/>
                  <a:moveTo>
                    <a:pt x="128282" y="20449"/>
                  </a:moveTo>
                  <a:cubicBezTo>
                    <a:pt x="130441" y="20449"/>
                    <a:pt x="132219" y="20576"/>
                    <a:pt x="133997" y="20830"/>
                  </a:cubicBezTo>
                  <a:lnTo>
                    <a:pt x="133108" y="27561"/>
                  </a:lnTo>
                  <a:cubicBezTo>
                    <a:pt x="131203" y="27180"/>
                    <a:pt x="129425" y="26926"/>
                    <a:pt x="127901" y="27053"/>
                  </a:cubicBezTo>
                  <a:cubicBezTo>
                    <a:pt x="124091" y="27180"/>
                    <a:pt x="120789" y="28704"/>
                    <a:pt x="118122" y="31879"/>
                  </a:cubicBezTo>
                  <a:cubicBezTo>
                    <a:pt x="115455" y="35055"/>
                    <a:pt x="114185" y="38992"/>
                    <a:pt x="114312" y="43564"/>
                  </a:cubicBezTo>
                  <a:lnTo>
                    <a:pt x="114820" y="68966"/>
                  </a:lnTo>
                  <a:lnTo>
                    <a:pt x="107708" y="69093"/>
                  </a:lnTo>
                  <a:lnTo>
                    <a:pt x="106692" y="21719"/>
                  </a:lnTo>
                  <a:lnTo>
                    <a:pt x="112661" y="21592"/>
                  </a:lnTo>
                  <a:lnTo>
                    <a:pt x="113677" y="30355"/>
                  </a:lnTo>
                  <a:lnTo>
                    <a:pt x="114058" y="30355"/>
                  </a:lnTo>
                  <a:cubicBezTo>
                    <a:pt x="115709" y="27180"/>
                    <a:pt x="117868" y="24767"/>
                    <a:pt x="120281" y="23116"/>
                  </a:cubicBezTo>
                  <a:cubicBezTo>
                    <a:pt x="122694" y="21465"/>
                    <a:pt x="125488" y="20449"/>
                    <a:pt x="128409" y="20449"/>
                  </a:cubicBezTo>
                  <a:close/>
                  <a:moveTo>
                    <a:pt x="184290" y="43818"/>
                  </a:moveTo>
                  <a:cubicBezTo>
                    <a:pt x="184417" y="51566"/>
                    <a:pt x="182639" y="57662"/>
                    <a:pt x="178829" y="61981"/>
                  </a:cubicBezTo>
                  <a:cubicBezTo>
                    <a:pt x="175019" y="66299"/>
                    <a:pt x="169685" y="68712"/>
                    <a:pt x="162827" y="68839"/>
                  </a:cubicBezTo>
                  <a:cubicBezTo>
                    <a:pt x="158636" y="68966"/>
                    <a:pt x="154826" y="67950"/>
                    <a:pt x="151523" y="66045"/>
                  </a:cubicBezTo>
                  <a:cubicBezTo>
                    <a:pt x="148221" y="64140"/>
                    <a:pt x="145554" y="61346"/>
                    <a:pt x="143776" y="57662"/>
                  </a:cubicBezTo>
                  <a:cubicBezTo>
                    <a:pt x="141998" y="53979"/>
                    <a:pt x="140982" y="49661"/>
                    <a:pt x="140855" y="44707"/>
                  </a:cubicBezTo>
                  <a:cubicBezTo>
                    <a:pt x="140728" y="36960"/>
                    <a:pt x="142506" y="30990"/>
                    <a:pt x="146316" y="26545"/>
                  </a:cubicBezTo>
                  <a:cubicBezTo>
                    <a:pt x="150126" y="22100"/>
                    <a:pt x="155461" y="19940"/>
                    <a:pt x="162192" y="19813"/>
                  </a:cubicBezTo>
                  <a:cubicBezTo>
                    <a:pt x="168796" y="19686"/>
                    <a:pt x="174130" y="21719"/>
                    <a:pt x="178067" y="26037"/>
                  </a:cubicBezTo>
                  <a:cubicBezTo>
                    <a:pt x="182004" y="30355"/>
                    <a:pt x="184163" y="36325"/>
                    <a:pt x="184290" y="43818"/>
                  </a:cubicBezTo>
                  <a:close/>
                  <a:moveTo>
                    <a:pt x="148221" y="44580"/>
                  </a:moveTo>
                  <a:cubicBezTo>
                    <a:pt x="148348" y="50677"/>
                    <a:pt x="149618" y="55249"/>
                    <a:pt x="152158" y="58297"/>
                  </a:cubicBezTo>
                  <a:cubicBezTo>
                    <a:pt x="154699" y="61346"/>
                    <a:pt x="158255" y="62870"/>
                    <a:pt x="162954" y="62870"/>
                  </a:cubicBezTo>
                  <a:cubicBezTo>
                    <a:pt x="167653" y="62870"/>
                    <a:pt x="171209" y="61092"/>
                    <a:pt x="173495" y="57916"/>
                  </a:cubicBezTo>
                  <a:cubicBezTo>
                    <a:pt x="175781" y="54741"/>
                    <a:pt x="176924" y="50042"/>
                    <a:pt x="176797" y="43945"/>
                  </a:cubicBezTo>
                  <a:cubicBezTo>
                    <a:pt x="176670" y="37849"/>
                    <a:pt x="175400" y="33403"/>
                    <a:pt x="172860" y="30355"/>
                  </a:cubicBezTo>
                  <a:cubicBezTo>
                    <a:pt x="170320" y="27307"/>
                    <a:pt x="166764" y="25783"/>
                    <a:pt x="161938" y="25910"/>
                  </a:cubicBezTo>
                  <a:cubicBezTo>
                    <a:pt x="157112" y="26037"/>
                    <a:pt x="153683" y="27561"/>
                    <a:pt x="151396" y="30736"/>
                  </a:cubicBezTo>
                  <a:cubicBezTo>
                    <a:pt x="149110" y="33912"/>
                    <a:pt x="147967" y="38484"/>
                    <a:pt x="148094" y="44580"/>
                  </a:cubicBezTo>
                  <a:close/>
                  <a:moveTo>
                    <a:pt x="204483" y="67188"/>
                  </a:moveTo>
                  <a:lnTo>
                    <a:pt x="197371" y="67315"/>
                  </a:lnTo>
                  <a:lnTo>
                    <a:pt x="195974" y="127"/>
                  </a:lnTo>
                  <a:lnTo>
                    <a:pt x="203086" y="0"/>
                  </a:lnTo>
                  <a:lnTo>
                    <a:pt x="204483" y="67188"/>
                  </a:lnTo>
                  <a:close/>
                  <a:moveTo>
                    <a:pt x="226836" y="66680"/>
                  </a:moveTo>
                  <a:lnTo>
                    <a:pt x="219724" y="66807"/>
                  </a:lnTo>
                  <a:lnTo>
                    <a:pt x="218708" y="19432"/>
                  </a:lnTo>
                  <a:lnTo>
                    <a:pt x="225820" y="19305"/>
                  </a:lnTo>
                  <a:lnTo>
                    <a:pt x="226836" y="66680"/>
                  </a:lnTo>
                  <a:close/>
                  <a:moveTo>
                    <a:pt x="217819" y="6731"/>
                  </a:moveTo>
                  <a:cubicBezTo>
                    <a:pt x="217819" y="5080"/>
                    <a:pt x="218200" y="3937"/>
                    <a:pt x="218962" y="3048"/>
                  </a:cubicBezTo>
                  <a:cubicBezTo>
                    <a:pt x="219724" y="2159"/>
                    <a:pt x="220740" y="1905"/>
                    <a:pt x="222010" y="1778"/>
                  </a:cubicBezTo>
                  <a:cubicBezTo>
                    <a:pt x="223280" y="1651"/>
                    <a:pt x="224169" y="2159"/>
                    <a:pt x="225058" y="2921"/>
                  </a:cubicBezTo>
                  <a:cubicBezTo>
                    <a:pt x="225947" y="3683"/>
                    <a:pt x="226328" y="4826"/>
                    <a:pt x="226328" y="6477"/>
                  </a:cubicBezTo>
                  <a:cubicBezTo>
                    <a:pt x="226328" y="8129"/>
                    <a:pt x="225947" y="9272"/>
                    <a:pt x="225185" y="10161"/>
                  </a:cubicBezTo>
                  <a:cubicBezTo>
                    <a:pt x="224423" y="11050"/>
                    <a:pt x="223407" y="11431"/>
                    <a:pt x="222264" y="11431"/>
                  </a:cubicBezTo>
                  <a:cubicBezTo>
                    <a:pt x="221121" y="11431"/>
                    <a:pt x="219978" y="11050"/>
                    <a:pt x="219216" y="10288"/>
                  </a:cubicBezTo>
                  <a:cubicBezTo>
                    <a:pt x="218454" y="9526"/>
                    <a:pt x="217946" y="8256"/>
                    <a:pt x="217946" y="6731"/>
                  </a:cubicBezTo>
                  <a:close/>
                  <a:moveTo>
                    <a:pt x="274588" y="65791"/>
                  </a:moveTo>
                  <a:lnTo>
                    <a:pt x="273953" y="35182"/>
                  </a:lnTo>
                  <a:cubicBezTo>
                    <a:pt x="273826" y="31371"/>
                    <a:pt x="272937" y="28450"/>
                    <a:pt x="271159" y="26545"/>
                  </a:cubicBezTo>
                  <a:cubicBezTo>
                    <a:pt x="269381" y="24640"/>
                    <a:pt x="266587" y="23751"/>
                    <a:pt x="262904" y="23878"/>
                  </a:cubicBezTo>
                  <a:cubicBezTo>
                    <a:pt x="257951" y="24005"/>
                    <a:pt x="254395" y="25402"/>
                    <a:pt x="252109" y="28069"/>
                  </a:cubicBezTo>
                  <a:cubicBezTo>
                    <a:pt x="249823" y="30736"/>
                    <a:pt x="248807" y="35182"/>
                    <a:pt x="248934" y="41405"/>
                  </a:cubicBezTo>
                  <a:lnTo>
                    <a:pt x="249442" y="66299"/>
                  </a:lnTo>
                  <a:lnTo>
                    <a:pt x="242330" y="66426"/>
                  </a:lnTo>
                  <a:lnTo>
                    <a:pt x="241314" y="19051"/>
                  </a:lnTo>
                  <a:lnTo>
                    <a:pt x="247156" y="18924"/>
                  </a:lnTo>
                  <a:lnTo>
                    <a:pt x="248426" y="25402"/>
                  </a:lnTo>
                  <a:lnTo>
                    <a:pt x="248807" y="25402"/>
                  </a:lnTo>
                  <a:cubicBezTo>
                    <a:pt x="250204" y="22989"/>
                    <a:pt x="252236" y="21211"/>
                    <a:pt x="254903" y="19813"/>
                  </a:cubicBezTo>
                  <a:cubicBezTo>
                    <a:pt x="257570" y="18416"/>
                    <a:pt x="260491" y="17781"/>
                    <a:pt x="263666" y="17654"/>
                  </a:cubicBezTo>
                  <a:cubicBezTo>
                    <a:pt x="269381" y="17527"/>
                    <a:pt x="273699" y="18797"/>
                    <a:pt x="276620" y="21465"/>
                  </a:cubicBezTo>
                  <a:cubicBezTo>
                    <a:pt x="279542" y="24132"/>
                    <a:pt x="281066" y="28577"/>
                    <a:pt x="281193" y="34547"/>
                  </a:cubicBezTo>
                  <a:lnTo>
                    <a:pt x="281828" y="65410"/>
                  </a:lnTo>
                  <a:lnTo>
                    <a:pt x="274715" y="65537"/>
                  </a:lnTo>
                  <a:close/>
                  <a:moveTo>
                    <a:pt x="316626" y="65537"/>
                  </a:moveTo>
                  <a:cubicBezTo>
                    <a:pt x="309641" y="65664"/>
                    <a:pt x="304053" y="63632"/>
                    <a:pt x="299989" y="59440"/>
                  </a:cubicBezTo>
                  <a:cubicBezTo>
                    <a:pt x="295925" y="55249"/>
                    <a:pt x="293766" y="49407"/>
                    <a:pt x="293512" y="41786"/>
                  </a:cubicBezTo>
                  <a:cubicBezTo>
                    <a:pt x="293258" y="34166"/>
                    <a:pt x="295163" y="28069"/>
                    <a:pt x="298719" y="23497"/>
                  </a:cubicBezTo>
                  <a:cubicBezTo>
                    <a:pt x="302275" y="18924"/>
                    <a:pt x="307355" y="16638"/>
                    <a:pt x="313705" y="16384"/>
                  </a:cubicBezTo>
                  <a:cubicBezTo>
                    <a:pt x="319674" y="16257"/>
                    <a:pt x="324373" y="18162"/>
                    <a:pt x="327929" y="21973"/>
                  </a:cubicBezTo>
                  <a:cubicBezTo>
                    <a:pt x="331485" y="25783"/>
                    <a:pt x="333263" y="30863"/>
                    <a:pt x="333390" y="37341"/>
                  </a:cubicBezTo>
                  <a:lnTo>
                    <a:pt x="333517" y="41913"/>
                  </a:lnTo>
                  <a:lnTo>
                    <a:pt x="300878" y="42548"/>
                  </a:lnTo>
                  <a:cubicBezTo>
                    <a:pt x="301132" y="48137"/>
                    <a:pt x="302656" y="52328"/>
                    <a:pt x="305323" y="55122"/>
                  </a:cubicBezTo>
                  <a:cubicBezTo>
                    <a:pt x="307990" y="57916"/>
                    <a:pt x="311800" y="59313"/>
                    <a:pt x="316626" y="59186"/>
                  </a:cubicBezTo>
                  <a:cubicBezTo>
                    <a:pt x="321706" y="59059"/>
                    <a:pt x="326786" y="57916"/>
                    <a:pt x="331739" y="55630"/>
                  </a:cubicBezTo>
                  <a:lnTo>
                    <a:pt x="331866" y="61981"/>
                  </a:lnTo>
                  <a:cubicBezTo>
                    <a:pt x="329326" y="63124"/>
                    <a:pt x="326913" y="64013"/>
                    <a:pt x="324754" y="64521"/>
                  </a:cubicBezTo>
                  <a:cubicBezTo>
                    <a:pt x="322595" y="65029"/>
                    <a:pt x="319801" y="65283"/>
                    <a:pt x="316626" y="65410"/>
                  </a:cubicBezTo>
                  <a:close/>
                  <a:moveTo>
                    <a:pt x="313832" y="22354"/>
                  </a:moveTo>
                  <a:cubicBezTo>
                    <a:pt x="310022" y="22481"/>
                    <a:pt x="306974" y="23751"/>
                    <a:pt x="304815" y="26291"/>
                  </a:cubicBezTo>
                  <a:cubicBezTo>
                    <a:pt x="302656" y="28831"/>
                    <a:pt x="301386" y="32260"/>
                    <a:pt x="301005" y="36706"/>
                  </a:cubicBezTo>
                  <a:lnTo>
                    <a:pt x="325770" y="36198"/>
                  </a:lnTo>
                  <a:cubicBezTo>
                    <a:pt x="325643" y="31625"/>
                    <a:pt x="324627" y="28196"/>
                    <a:pt x="322468" y="25910"/>
                  </a:cubicBezTo>
                  <a:cubicBezTo>
                    <a:pt x="320309" y="23624"/>
                    <a:pt x="317515" y="22354"/>
                    <a:pt x="313705" y="2248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2" id="102"/>
          <p:cNvGrpSpPr/>
          <p:nvPr/>
        </p:nvGrpSpPr>
        <p:grpSpPr>
          <a:xfrm rot="-21900">
            <a:off x="14005569" y="14008011"/>
            <a:ext cx="1715331" cy="1108762"/>
            <a:chOff x="0" y="0"/>
            <a:chExt cx="838606" cy="542061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38581" cy="542036"/>
            </a:xfrm>
            <a:custGeom>
              <a:avLst/>
              <a:gdLst/>
              <a:ahLst/>
              <a:cxnLst/>
              <a:rect r="r" b="b" t="t" l="l"/>
              <a:pathLst>
                <a:path h="542036" w="838581">
                  <a:moveTo>
                    <a:pt x="838581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838581" y="542036"/>
                  </a:lnTo>
                  <a:lnTo>
                    <a:pt x="838581" y="0"/>
                  </a:lnTo>
                  <a:close/>
                </a:path>
              </a:pathLst>
            </a:custGeom>
            <a:blipFill>
              <a:blip r:embed="rId42">
                <a:alphaModFix amt="70200"/>
              </a:blip>
              <a:stretch>
                <a:fillRect l="0" t="0" r="-3" b="-4"/>
              </a:stretch>
            </a:blipFill>
          </p:spPr>
        </p:sp>
      </p:grpSp>
      <p:grpSp>
        <p:nvGrpSpPr>
          <p:cNvPr name="Group 104" id="104"/>
          <p:cNvGrpSpPr/>
          <p:nvPr/>
        </p:nvGrpSpPr>
        <p:grpSpPr>
          <a:xfrm rot="0">
            <a:off x="14357249" y="14424946"/>
            <a:ext cx="908607" cy="188725"/>
            <a:chOff x="0" y="0"/>
            <a:chExt cx="333146" cy="69202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333370" cy="69214"/>
            </a:xfrm>
            <a:custGeom>
              <a:avLst/>
              <a:gdLst/>
              <a:ahLst/>
              <a:cxnLst/>
              <a:rect r="r" b="b" t="t" l="l"/>
              <a:pathLst>
                <a:path h="69214" w="333370">
                  <a:moveTo>
                    <a:pt x="30226" y="10795"/>
                  </a:moveTo>
                  <a:cubicBezTo>
                    <a:pt x="23241" y="10795"/>
                    <a:pt x="17780" y="13208"/>
                    <a:pt x="13843" y="17780"/>
                  </a:cubicBezTo>
                  <a:cubicBezTo>
                    <a:pt x="9906" y="22352"/>
                    <a:pt x="7874" y="28829"/>
                    <a:pt x="7874" y="36829"/>
                  </a:cubicBezTo>
                  <a:cubicBezTo>
                    <a:pt x="7874" y="45084"/>
                    <a:pt x="9906" y="51434"/>
                    <a:pt x="13843" y="56006"/>
                  </a:cubicBezTo>
                  <a:cubicBezTo>
                    <a:pt x="17780" y="60578"/>
                    <a:pt x="23241" y="62737"/>
                    <a:pt x="30480" y="62610"/>
                  </a:cubicBezTo>
                  <a:cubicBezTo>
                    <a:pt x="34924" y="62610"/>
                    <a:pt x="39877" y="61721"/>
                    <a:pt x="45592" y="60197"/>
                  </a:cubicBezTo>
                  <a:lnTo>
                    <a:pt x="45592" y="66674"/>
                  </a:lnTo>
                  <a:cubicBezTo>
                    <a:pt x="41274" y="68325"/>
                    <a:pt x="35813" y="69214"/>
                    <a:pt x="29464" y="69214"/>
                  </a:cubicBezTo>
                  <a:cubicBezTo>
                    <a:pt x="20193" y="69214"/>
                    <a:pt x="12954" y="66547"/>
                    <a:pt x="7874" y="60832"/>
                  </a:cubicBezTo>
                  <a:cubicBezTo>
                    <a:pt x="2794" y="55117"/>
                    <a:pt x="127" y="47243"/>
                    <a:pt x="0" y="36829"/>
                  </a:cubicBezTo>
                  <a:cubicBezTo>
                    <a:pt x="0" y="30353"/>
                    <a:pt x="1143" y="24638"/>
                    <a:pt x="3556" y="19685"/>
                  </a:cubicBezTo>
                  <a:cubicBezTo>
                    <a:pt x="5969" y="14732"/>
                    <a:pt x="9398" y="11049"/>
                    <a:pt x="13970" y="8382"/>
                  </a:cubicBezTo>
                  <a:cubicBezTo>
                    <a:pt x="18542" y="5715"/>
                    <a:pt x="24003" y="4318"/>
                    <a:pt x="30226" y="4318"/>
                  </a:cubicBezTo>
                  <a:cubicBezTo>
                    <a:pt x="36829" y="4318"/>
                    <a:pt x="42671" y="5461"/>
                    <a:pt x="47624" y="7874"/>
                  </a:cubicBezTo>
                  <a:lnTo>
                    <a:pt x="44576" y="14224"/>
                  </a:lnTo>
                  <a:cubicBezTo>
                    <a:pt x="39750" y="11938"/>
                    <a:pt x="34924" y="10795"/>
                    <a:pt x="30226" y="10795"/>
                  </a:cubicBezTo>
                  <a:close/>
                  <a:moveTo>
                    <a:pt x="87375" y="67944"/>
                  </a:moveTo>
                  <a:lnTo>
                    <a:pt x="85851" y="61213"/>
                  </a:lnTo>
                  <a:lnTo>
                    <a:pt x="85470" y="61213"/>
                  </a:lnTo>
                  <a:cubicBezTo>
                    <a:pt x="83184" y="64134"/>
                    <a:pt x="80771" y="66166"/>
                    <a:pt x="78485" y="67309"/>
                  </a:cubicBezTo>
                  <a:cubicBezTo>
                    <a:pt x="76199" y="68452"/>
                    <a:pt x="73278" y="68960"/>
                    <a:pt x="69722" y="68960"/>
                  </a:cubicBezTo>
                  <a:cubicBezTo>
                    <a:pt x="65023" y="68960"/>
                    <a:pt x="61340" y="67817"/>
                    <a:pt x="58673" y="65404"/>
                  </a:cubicBezTo>
                  <a:cubicBezTo>
                    <a:pt x="56006" y="62991"/>
                    <a:pt x="54609" y="59562"/>
                    <a:pt x="54609" y="55117"/>
                  </a:cubicBezTo>
                  <a:cubicBezTo>
                    <a:pt x="54609" y="45592"/>
                    <a:pt x="62102" y="40512"/>
                    <a:pt x="77469" y="39877"/>
                  </a:cubicBezTo>
                  <a:lnTo>
                    <a:pt x="85470" y="39623"/>
                  </a:lnTo>
                  <a:lnTo>
                    <a:pt x="85470" y="36702"/>
                  </a:lnTo>
                  <a:cubicBezTo>
                    <a:pt x="85470" y="33020"/>
                    <a:pt x="84581" y="30226"/>
                    <a:pt x="83057" y="28448"/>
                  </a:cubicBezTo>
                  <a:cubicBezTo>
                    <a:pt x="81533" y="26670"/>
                    <a:pt x="78866" y="25781"/>
                    <a:pt x="75310" y="25781"/>
                  </a:cubicBezTo>
                  <a:cubicBezTo>
                    <a:pt x="71373" y="25781"/>
                    <a:pt x="66928" y="27051"/>
                    <a:pt x="61975" y="29464"/>
                  </a:cubicBezTo>
                  <a:lnTo>
                    <a:pt x="59689" y="24130"/>
                  </a:lnTo>
                  <a:cubicBezTo>
                    <a:pt x="61975" y="22860"/>
                    <a:pt x="64515" y="21844"/>
                    <a:pt x="67309" y="21082"/>
                  </a:cubicBezTo>
                  <a:cubicBezTo>
                    <a:pt x="70103" y="20320"/>
                    <a:pt x="72897" y="19939"/>
                    <a:pt x="75691" y="19939"/>
                  </a:cubicBezTo>
                  <a:cubicBezTo>
                    <a:pt x="81279" y="19939"/>
                    <a:pt x="85470" y="21082"/>
                    <a:pt x="88264" y="23622"/>
                  </a:cubicBezTo>
                  <a:cubicBezTo>
                    <a:pt x="91058" y="26162"/>
                    <a:pt x="92328" y="30099"/>
                    <a:pt x="92455" y="35686"/>
                  </a:cubicBezTo>
                  <a:lnTo>
                    <a:pt x="92709" y="67944"/>
                  </a:lnTo>
                  <a:lnTo>
                    <a:pt x="87375" y="67944"/>
                  </a:lnTo>
                  <a:close/>
                  <a:moveTo>
                    <a:pt x="71119" y="62991"/>
                  </a:moveTo>
                  <a:cubicBezTo>
                    <a:pt x="75564" y="62991"/>
                    <a:pt x="79120" y="61721"/>
                    <a:pt x="81660" y="59308"/>
                  </a:cubicBezTo>
                  <a:cubicBezTo>
                    <a:pt x="84200" y="56895"/>
                    <a:pt x="85470" y="53466"/>
                    <a:pt x="85470" y="49021"/>
                  </a:cubicBezTo>
                  <a:lnTo>
                    <a:pt x="85470" y="44703"/>
                  </a:lnTo>
                  <a:lnTo>
                    <a:pt x="78358" y="45084"/>
                  </a:lnTo>
                  <a:cubicBezTo>
                    <a:pt x="72643" y="45338"/>
                    <a:pt x="68579" y="46227"/>
                    <a:pt x="66039" y="47878"/>
                  </a:cubicBezTo>
                  <a:cubicBezTo>
                    <a:pt x="63499" y="49529"/>
                    <a:pt x="62229" y="51942"/>
                    <a:pt x="62356" y="55244"/>
                  </a:cubicBezTo>
                  <a:cubicBezTo>
                    <a:pt x="62356" y="57784"/>
                    <a:pt x="63118" y="59816"/>
                    <a:pt x="64769" y="61086"/>
                  </a:cubicBezTo>
                  <a:cubicBezTo>
                    <a:pt x="66420" y="62356"/>
                    <a:pt x="68579" y="63118"/>
                    <a:pt x="71373" y="63118"/>
                  </a:cubicBezTo>
                  <a:close/>
                  <a:moveTo>
                    <a:pt x="128903" y="19558"/>
                  </a:moveTo>
                  <a:cubicBezTo>
                    <a:pt x="131062" y="19558"/>
                    <a:pt x="132840" y="19685"/>
                    <a:pt x="134618" y="20066"/>
                  </a:cubicBezTo>
                  <a:lnTo>
                    <a:pt x="133729" y="26670"/>
                  </a:lnTo>
                  <a:cubicBezTo>
                    <a:pt x="131824" y="26289"/>
                    <a:pt x="130046" y="26035"/>
                    <a:pt x="128522" y="26035"/>
                  </a:cubicBezTo>
                  <a:cubicBezTo>
                    <a:pt x="124712" y="26035"/>
                    <a:pt x="121410" y="27686"/>
                    <a:pt x="118743" y="30734"/>
                  </a:cubicBezTo>
                  <a:cubicBezTo>
                    <a:pt x="116076" y="33782"/>
                    <a:pt x="114679" y="37718"/>
                    <a:pt x="114679" y="42417"/>
                  </a:cubicBezTo>
                  <a:lnTo>
                    <a:pt x="114806" y="67817"/>
                  </a:lnTo>
                  <a:lnTo>
                    <a:pt x="107694" y="67817"/>
                  </a:lnTo>
                  <a:lnTo>
                    <a:pt x="107440" y="20447"/>
                  </a:lnTo>
                  <a:lnTo>
                    <a:pt x="113409" y="20447"/>
                  </a:lnTo>
                  <a:lnTo>
                    <a:pt x="114298" y="29210"/>
                  </a:lnTo>
                  <a:lnTo>
                    <a:pt x="114679" y="29210"/>
                  </a:lnTo>
                  <a:cubicBezTo>
                    <a:pt x="116457" y="26162"/>
                    <a:pt x="118489" y="23749"/>
                    <a:pt x="121029" y="22098"/>
                  </a:cubicBezTo>
                  <a:cubicBezTo>
                    <a:pt x="123569" y="20447"/>
                    <a:pt x="126236" y="19558"/>
                    <a:pt x="129157" y="19558"/>
                  </a:cubicBezTo>
                  <a:close/>
                  <a:moveTo>
                    <a:pt x="184655" y="43687"/>
                  </a:moveTo>
                  <a:cubicBezTo>
                    <a:pt x="184655" y="51434"/>
                    <a:pt x="182750" y="57403"/>
                    <a:pt x="178940" y="61848"/>
                  </a:cubicBezTo>
                  <a:cubicBezTo>
                    <a:pt x="175130" y="66293"/>
                    <a:pt x="169670" y="68452"/>
                    <a:pt x="162812" y="68452"/>
                  </a:cubicBezTo>
                  <a:cubicBezTo>
                    <a:pt x="158621" y="68452"/>
                    <a:pt x="154811" y="67563"/>
                    <a:pt x="151509" y="65531"/>
                  </a:cubicBezTo>
                  <a:cubicBezTo>
                    <a:pt x="148207" y="63499"/>
                    <a:pt x="145667" y="60705"/>
                    <a:pt x="143889" y="57022"/>
                  </a:cubicBezTo>
                  <a:cubicBezTo>
                    <a:pt x="142111" y="53339"/>
                    <a:pt x="141222" y="49021"/>
                    <a:pt x="141095" y="43941"/>
                  </a:cubicBezTo>
                  <a:cubicBezTo>
                    <a:pt x="141095" y="36194"/>
                    <a:pt x="143000" y="30226"/>
                    <a:pt x="146810" y="25908"/>
                  </a:cubicBezTo>
                  <a:cubicBezTo>
                    <a:pt x="150620" y="21590"/>
                    <a:pt x="155954" y="19431"/>
                    <a:pt x="162812" y="19304"/>
                  </a:cubicBezTo>
                  <a:cubicBezTo>
                    <a:pt x="169416" y="19304"/>
                    <a:pt x="174749" y="21463"/>
                    <a:pt x="178686" y="25781"/>
                  </a:cubicBezTo>
                  <a:cubicBezTo>
                    <a:pt x="182623" y="30099"/>
                    <a:pt x="184655" y="36067"/>
                    <a:pt x="184655" y="43687"/>
                  </a:cubicBezTo>
                  <a:close/>
                  <a:moveTo>
                    <a:pt x="148588" y="43941"/>
                  </a:moveTo>
                  <a:cubicBezTo>
                    <a:pt x="148588" y="50037"/>
                    <a:pt x="149858" y="54609"/>
                    <a:pt x="152271" y="57784"/>
                  </a:cubicBezTo>
                  <a:cubicBezTo>
                    <a:pt x="154684" y="60959"/>
                    <a:pt x="158240" y="62483"/>
                    <a:pt x="162939" y="62483"/>
                  </a:cubicBezTo>
                  <a:cubicBezTo>
                    <a:pt x="167638" y="62483"/>
                    <a:pt x="171194" y="60832"/>
                    <a:pt x="173606" y="57657"/>
                  </a:cubicBezTo>
                  <a:cubicBezTo>
                    <a:pt x="176019" y="54482"/>
                    <a:pt x="177162" y="49910"/>
                    <a:pt x="177162" y="43814"/>
                  </a:cubicBezTo>
                  <a:cubicBezTo>
                    <a:pt x="177162" y="37718"/>
                    <a:pt x="175892" y="33274"/>
                    <a:pt x="173479" y="30099"/>
                  </a:cubicBezTo>
                  <a:cubicBezTo>
                    <a:pt x="171067" y="26924"/>
                    <a:pt x="167384" y="25400"/>
                    <a:pt x="162685" y="25527"/>
                  </a:cubicBezTo>
                  <a:cubicBezTo>
                    <a:pt x="157986" y="25654"/>
                    <a:pt x="154430" y="27178"/>
                    <a:pt x="152144" y="30226"/>
                  </a:cubicBezTo>
                  <a:cubicBezTo>
                    <a:pt x="149858" y="33274"/>
                    <a:pt x="148588" y="37972"/>
                    <a:pt x="148588" y="44068"/>
                  </a:cubicBezTo>
                  <a:close/>
                  <a:moveTo>
                    <a:pt x="204594" y="67436"/>
                  </a:moveTo>
                  <a:lnTo>
                    <a:pt x="197482" y="67436"/>
                  </a:lnTo>
                  <a:lnTo>
                    <a:pt x="196466" y="0"/>
                  </a:lnTo>
                  <a:lnTo>
                    <a:pt x="203578" y="0"/>
                  </a:lnTo>
                  <a:lnTo>
                    <a:pt x="203959" y="67182"/>
                  </a:lnTo>
                  <a:close/>
                  <a:moveTo>
                    <a:pt x="226311" y="67055"/>
                  </a:moveTo>
                  <a:lnTo>
                    <a:pt x="219199" y="67055"/>
                  </a:lnTo>
                  <a:lnTo>
                    <a:pt x="218945" y="19685"/>
                  </a:lnTo>
                  <a:lnTo>
                    <a:pt x="226057" y="19685"/>
                  </a:lnTo>
                  <a:lnTo>
                    <a:pt x="226311" y="67055"/>
                  </a:lnTo>
                  <a:close/>
                  <a:moveTo>
                    <a:pt x="218310" y="6985"/>
                  </a:moveTo>
                  <a:cubicBezTo>
                    <a:pt x="218310" y="5334"/>
                    <a:pt x="218691" y="4191"/>
                    <a:pt x="219453" y="3429"/>
                  </a:cubicBezTo>
                  <a:cubicBezTo>
                    <a:pt x="220215" y="2667"/>
                    <a:pt x="221231" y="2286"/>
                    <a:pt x="222501" y="2286"/>
                  </a:cubicBezTo>
                  <a:cubicBezTo>
                    <a:pt x="223771" y="2286"/>
                    <a:pt x="224660" y="2667"/>
                    <a:pt x="225549" y="3429"/>
                  </a:cubicBezTo>
                  <a:cubicBezTo>
                    <a:pt x="226438" y="4191"/>
                    <a:pt x="226819" y="5334"/>
                    <a:pt x="226819" y="6985"/>
                  </a:cubicBezTo>
                  <a:cubicBezTo>
                    <a:pt x="226819" y="8636"/>
                    <a:pt x="226438" y="9779"/>
                    <a:pt x="225549" y="10541"/>
                  </a:cubicBezTo>
                  <a:cubicBezTo>
                    <a:pt x="224660" y="11303"/>
                    <a:pt x="223771" y="11684"/>
                    <a:pt x="222628" y="11811"/>
                  </a:cubicBezTo>
                  <a:cubicBezTo>
                    <a:pt x="221485" y="11938"/>
                    <a:pt x="220469" y="11430"/>
                    <a:pt x="219580" y="10668"/>
                  </a:cubicBezTo>
                  <a:cubicBezTo>
                    <a:pt x="218691" y="9906"/>
                    <a:pt x="218310" y="8636"/>
                    <a:pt x="218310" y="7112"/>
                  </a:cubicBezTo>
                  <a:close/>
                  <a:moveTo>
                    <a:pt x="274062" y="66928"/>
                  </a:moveTo>
                  <a:lnTo>
                    <a:pt x="273808" y="36321"/>
                  </a:lnTo>
                  <a:cubicBezTo>
                    <a:pt x="273808" y="32512"/>
                    <a:pt x="272919" y="29591"/>
                    <a:pt x="271141" y="27686"/>
                  </a:cubicBezTo>
                  <a:cubicBezTo>
                    <a:pt x="269363" y="25781"/>
                    <a:pt x="266569" y="24892"/>
                    <a:pt x="262886" y="24892"/>
                  </a:cubicBezTo>
                  <a:cubicBezTo>
                    <a:pt x="257933" y="24892"/>
                    <a:pt x="254250" y="26289"/>
                    <a:pt x="251964" y="28956"/>
                  </a:cubicBezTo>
                  <a:cubicBezTo>
                    <a:pt x="249678" y="31623"/>
                    <a:pt x="248535" y="36067"/>
                    <a:pt x="248535" y="42290"/>
                  </a:cubicBezTo>
                  <a:lnTo>
                    <a:pt x="248662" y="67182"/>
                  </a:lnTo>
                  <a:lnTo>
                    <a:pt x="241551" y="67182"/>
                  </a:lnTo>
                  <a:lnTo>
                    <a:pt x="241297" y="19685"/>
                  </a:lnTo>
                  <a:lnTo>
                    <a:pt x="247138" y="19685"/>
                  </a:lnTo>
                  <a:lnTo>
                    <a:pt x="248408" y="26162"/>
                  </a:lnTo>
                  <a:lnTo>
                    <a:pt x="248789" y="26162"/>
                  </a:lnTo>
                  <a:cubicBezTo>
                    <a:pt x="250186" y="23876"/>
                    <a:pt x="252345" y="21971"/>
                    <a:pt x="254885" y="20701"/>
                  </a:cubicBezTo>
                  <a:cubicBezTo>
                    <a:pt x="257425" y="19431"/>
                    <a:pt x="260473" y="18796"/>
                    <a:pt x="263775" y="18669"/>
                  </a:cubicBezTo>
                  <a:cubicBezTo>
                    <a:pt x="269490" y="18669"/>
                    <a:pt x="273808" y="19939"/>
                    <a:pt x="276729" y="22733"/>
                  </a:cubicBezTo>
                  <a:cubicBezTo>
                    <a:pt x="279650" y="25527"/>
                    <a:pt x="281047" y="29845"/>
                    <a:pt x="281174" y="35940"/>
                  </a:cubicBezTo>
                  <a:lnTo>
                    <a:pt x="281428" y="66801"/>
                  </a:lnTo>
                  <a:lnTo>
                    <a:pt x="274316" y="66801"/>
                  </a:lnTo>
                  <a:close/>
                  <a:moveTo>
                    <a:pt x="316225" y="67436"/>
                  </a:moveTo>
                  <a:cubicBezTo>
                    <a:pt x="309241" y="67436"/>
                    <a:pt x="303653" y="65404"/>
                    <a:pt x="299589" y="61086"/>
                  </a:cubicBezTo>
                  <a:cubicBezTo>
                    <a:pt x="295525" y="56768"/>
                    <a:pt x="293493" y="50926"/>
                    <a:pt x="293366" y="43306"/>
                  </a:cubicBezTo>
                  <a:cubicBezTo>
                    <a:pt x="293239" y="35686"/>
                    <a:pt x="295144" y="29591"/>
                    <a:pt x="298827" y="25146"/>
                  </a:cubicBezTo>
                  <a:cubicBezTo>
                    <a:pt x="302510" y="20701"/>
                    <a:pt x="307590" y="18288"/>
                    <a:pt x="313939" y="18288"/>
                  </a:cubicBezTo>
                  <a:cubicBezTo>
                    <a:pt x="319908" y="18288"/>
                    <a:pt x="324607" y="20193"/>
                    <a:pt x="328036" y="24003"/>
                  </a:cubicBezTo>
                  <a:cubicBezTo>
                    <a:pt x="331465" y="27813"/>
                    <a:pt x="333243" y="33020"/>
                    <a:pt x="333370" y="39369"/>
                  </a:cubicBezTo>
                  <a:lnTo>
                    <a:pt x="333370" y="43941"/>
                  </a:lnTo>
                  <a:lnTo>
                    <a:pt x="300732" y="44195"/>
                  </a:lnTo>
                  <a:cubicBezTo>
                    <a:pt x="300859" y="49783"/>
                    <a:pt x="302383" y="53974"/>
                    <a:pt x="305050" y="56768"/>
                  </a:cubicBezTo>
                  <a:cubicBezTo>
                    <a:pt x="307717" y="59562"/>
                    <a:pt x="311527" y="61086"/>
                    <a:pt x="316352" y="60959"/>
                  </a:cubicBezTo>
                  <a:cubicBezTo>
                    <a:pt x="321432" y="60959"/>
                    <a:pt x="326512" y="59816"/>
                    <a:pt x="331465" y="57657"/>
                  </a:cubicBezTo>
                  <a:lnTo>
                    <a:pt x="331465" y="64007"/>
                  </a:lnTo>
                  <a:cubicBezTo>
                    <a:pt x="328925" y="65150"/>
                    <a:pt x="326512" y="65912"/>
                    <a:pt x="324226" y="66420"/>
                  </a:cubicBezTo>
                  <a:cubicBezTo>
                    <a:pt x="321940" y="66928"/>
                    <a:pt x="319273" y="67182"/>
                    <a:pt x="316098" y="67182"/>
                  </a:cubicBezTo>
                  <a:close/>
                  <a:moveTo>
                    <a:pt x="313685" y="24257"/>
                  </a:moveTo>
                  <a:cubicBezTo>
                    <a:pt x="309876" y="24257"/>
                    <a:pt x="306828" y="25527"/>
                    <a:pt x="304669" y="28067"/>
                  </a:cubicBezTo>
                  <a:cubicBezTo>
                    <a:pt x="302510" y="30607"/>
                    <a:pt x="301113" y="34036"/>
                    <a:pt x="300732" y="38353"/>
                  </a:cubicBezTo>
                  <a:lnTo>
                    <a:pt x="325496" y="38226"/>
                  </a:lnTo>
                  <a:cubicBezTo>
                    <a:pt x="325496" y="33655"/>
                    <a:pt x="324480" y="30226"/>
                    <a:pt x="322448" y="27813"/>
                  </a:cubicBezTo>
                  <a:cubicBezTo>
                    <a:pt x="320416" y="25400"/>
                    <a:pt x="317495" y="24257"/>
                    <a:pt x="313812" y="242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6" id="106"/>
          <p:cNvGrpSpPr/>
          <p:nvPr/>
        </p:nvGrpSpPr>
        <p:grpSpPr>
          <a:xfrm rot="-91680">
            <a:off x="12010228" y="10375920"/>
            <a:ext cx="1656623" cy="1108762"/>
            <a:chOff x="0" y="0"/>
            <a:chExt cx="809904" cy="542061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809879" cy="542163"/>
            </a:xfrm>
            <a:custGeom>
              <a:avLst/>
              <a:gdLst/>
              <a:ahLst/>
              <a:cxnLst/>
              <a:rect r="r" b="b" t="t" l="l"/>
              <a:pathLst>
                <a:path h="542163" w="809879">
                  <a:moveTo>
                    <a:pt x="809879" y="0"/>
                  </a:moveTo>
                  <a:lnTo>
                    <a:pt x="13081" y="0"/>
                  </a:lnTo>
                  <a:lnTo>
                    <a:pt x="0" y="491744"/>
                  </a:lnTo>
                  <a:lnTo>
                    <a:pt x="0" y="542163"/>
                  </a:lnTo>
                  <a:lnTo>
                    <a:pt x="809879" y="542163"/>
                  </a:lnTo>
                  <a:lnTo>
                    <a:pt x="809879" y="0"/>
                  </a:lnTo>
                  <a:close/>
                </a:path>
              </a:pathLst>
            </a:custGeom>
            <a:blipFill>
              <a:blip r:embed="rId43">
                <a:alphaModFix amt="70200"/>
              </a:blip>
              <a:stretch>
                <a:fillRect l="0" t="0" r="-3" b="18"/>
              </a:stretch>
            </a:blipFill>
          </p:spPr>
        </p:sp>
      </p:grpSp>
      <p:grpSp>
        <p:nvGrpSpPr>
          <p:cNvPr name="Group 108" id="108"/>
          <p:cNvGrpSpPr/>
          <p:nvPr/>
        </p:nvGrpSpPr>
        <p:grpSpPr>
          <a:xfrm rot="0">
            <a:off x="12369000" y="10796258"/>
            <a:ext cx="845300" cy="191582"/>
            <a:chOff x="0" y="0"/>
            <a:chExt cx="309944" cy="70244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310267" cy="70226"/>
            </a:xfrm>
            <a:custGeom>
              <a:avLst/>
              <a:gdLst/>
              <a:ahLst/>
              <a:cxnLst/>
              <a:rect r="r" b="b" t="t" l="l"/>
              <a:pathLst>
                <a:path h="70226" w="310267">
                  <a:moveTo>
                    <a:pt x="8382" y="43812"/>
                  </a:moveTo>
                  <a:lnTo>
                    <a:pt x="9017" y="70099"/>
                  </a:lnTo>
                  <a:lnTo>
                    <a:pt x="1651" y="70226"/>
                  </a:lnTo>
                  <a:lnTo>
                    <a:pt x="0" y="7111"/>
                  </a:lnTo>
                  <a:lnTo>
                    <a:pt x="17272" y="6604"/>
                  </a:lnTo>
                  <a:cubicBezTo>
                    <a:pt x="25019" y="6477"/>
                    <a:pt x="30861" y="7746"/>
                    <a:pt x="34544" y="10667"/>
                  </a:cubicBezTo>
                  <a:cubicBezTo>
                    <a:pt x="38227" y="13588"/>
                    <a:pt x="40259" y="17906"/>
                    <a:pt x="40513" y="23874"/>
                  </a:cubicBezTo>
                  <a:cubicBezTo>
                    <a:pt x="40767" y="32256"/>
                    <a:pt x="36703" y="37970"/>
                    <a:pt x="28321" y="41145"/>
                  </a:cubicBezTo>
                  <a:lnTo>
                    <a:pt x="46228" y="69083"/>
                  </a:lnTo>
                  <a:lnTo>
                    <a:pt x="37592" y="69337"/>
                  </a:lnTo>
                  <a:lnTo>
                    <a:pt x="21463" y="43431"/>
                  </a:lnTo>
                  <a:lnTo>
                    <a:pt x="8382" y="43812"/>
                  </a:lnTo>
                  <a:close/>
                  <a:moveTo>
                    <a:pt x="8255" y="37462"/>
                  </a:moveTo>
                  <a:lnTo>
                    <a:pt x="18288" y="37208"/>
                  </a:lnTo>
                  <a:cubicBezTo>
                    <a:pt x="23495" y="37081"/>
                    <a:pt x="27305" y="35938"/>
                    <a:pt x="29591" y="33780"/>
                  </a:cubicBezTo>
                  <a:cubicBezTo>
                    <a:pt x="31877" y="31621"/>
                    <a:pt x="33020" y="28573"/>
                    <a:pt x="33020" y="24382"/>
                  </a:cubicBezTo>
                  <a:cubicBezTo>
                    <a:pt x="33020" y="20192"/>
                    <a:pt x="31623" y="17271"/>
                    <a:pt x="29083" y="15493"/>
                  </a:cubicBezTo>
                  <a:cubicBezTo>
                    <a:pt x="26543" y="13715"/>
                    <a:pt x="22606" y="12953"/>
                    <a:pt x="17145" y="13080"/>
                  </a:cubicBezTo>
                  <a:lnTo>
                    <a:pt x="7620" y="13334"/>
                  </a:lnTo>
                  <a:lnTo>
                    <a:pt x="8255" y="37462"/>
                  </a:lnTo>
                  <a:close/>
                  <a:moveTo>
                    <a:pt x="95631" y="43939"/>
                  </a:moveTo>
                  <a:cubicBezTo>
                    <a:pt x="95885" y="51685"/>
                    <a:pt x="94107" y="57781"/>
                    <a:pt x="90297" y="62225"/>
                  </a:cubicBezTo>
                  <a:cubicBezTo>
                    <a:pt x="86487" y="66670"/>
                    <a:pt x="81153" y="68956"/>
                    <a:pt x="74422" y="69210"/>
                  </a:cubicBezTo>
                  <a:cubicBezTo>
                    <a:pt x="70231" y="69337"/>
                    <a:pt x="66421" y="68448"/>
                    <a:pt x="63119" y="66543"/>
                  </a:cubicBezTo>
                  <a:cubicBezTo>
                    <a:pt x="59817" y="64638"/>
                    <a:pt x="57150" y="61844"/>
                    <a:pt x="55245" y="58162"/>
                  </a:cubicBezTo>
                  <a:cubicBezTo>
                    <a:pt x="53340" y="54479"/>
                    <a:pt x="52324" y="50161"/>
                    <a:pt x="52197" y="45209"/>
                  </a:cubicBezTo>
                  <a:cubicBezTo>
                    <a:pt x="51943" y="37462"/>
                    <a:pt x="53721" y="31494"/>
                    <a:pt x="57531" y="27049"/>
                  </a:cubicBezTo>
                  <a:cubicBezTo>
                    <a:pt x="61341" y="22604"/>
                    <a:pt x="66548" y="20319"/>
                    <a:pt x="73406" y="20192"/>
                  </a:cubicBezTo>
                  <a:cubicBezTo>
                    <a:pt x="80010" y="20065"/>
                    <a:pt x="85344" y="22096"/>
                    <a:pt x="89408" y="26414"/>
                  </a:cubicBezTo>
                  <a:cubicBezTo>
                    <a:pt x="93472" y="30732"/>
                    <a:pt x="95504" y="36573"/>
                    <a:pt x="95758" y="44193"/>
                  </a:cubicBezTo>
                  <a:close/>
                  <a:moveTo>
                    <a:pt x="59690" y="45209"/>
                  </a:moveTo>
                  <a:cubicBezTo>
                    <a:pt x="59817" y="51304"/>
                    <a:pt x="61214" y="55876"/>
                    <a:pt x="63627" y="58924"/>
                  </a:cubicBezTo>
                  <a:cubicBezTo>
                    <a:pt x="66040" y="61971"/>
                    <a:pt x="69723" y="63495"/>
                    <a:pt x="74422" y="63368"/>
                  </a:cubicBezTo>
                  <a:cubicBezTo>
                    <a:pt x="79121" y="63241"/>
                    <a:pt x="82677" y="61591"/>
                    <a:pt x="84963" y="58416"/>
                  </a:cubicBezTo>
                  <a:cubicBezTo>
                    <a:pt x="87249" y="55241"/>
                    <a:pt x="88392" y="50542"/>
                    <a:pt x="88265" y="44447"/>
                  </a:cubicBezTo>
                  <a:cubicBezTo>
                    <a:pt x="88138" y="38351"/>
                    <a:pt x="86741" y="33907"/>
                    <a:pt x="84201" y="30859"/>
                  </a:cubicBezTo>
                  <a:cubicBezTo>
                    <a:pt x="81661" y="27811"/>
                    <a:pt x="78105" y="26287"/>
                    <a:pt x="73279" y="26414"/>
                  </a:cubicBezTo>
                  <a:cubicBezTo>
                    <a:pt x="68453" y="26541"/>
                    <a:pt x="65024" y="28192"/>
                    <a:pt x="62738" y="31367"/>
                  </a:cubicBezTo>
                  <a:cubicBezTo>
                    <a:pt x="60452" y="34541"/>
                    <a:pt x="59309" y="39113"/>
                    <a:pt x="59563" y="45209"/>
                  </a:cubicBezTo>
                  <a:close/>
                  <a:moveTo>
                    <a:pt x="129540" y="18922"/>
                  </a:moveTo>
                  <a:cubicBezTo>
                    <a:pt x="135763" y="18795"/>
                    <a:pt x="140589" y="20699"/>
                    <a:pt x="144145" y="24890"/>
                  </a:cubicBezTo>
                  <a:cubicBezTo>
                    <a:pt x="147701" y="29081"/>
                    <a:pt x="149606" y="35049"/>
                    <a:pt x="149733" y="42796"/>
                  </a:cubicBezTo>
                  <a:cubicBezTo>
                    <a:pt x="149860" y="50542"/>
                    <a:pt x="148336" y="56638"/>
                    <a:pt x="145034" y="61083"/>
                  </a:cubicBezTo>
                  <a:cubicBezTo>
                    <a:pt x="141732" y="65527"/>
                    <a:pt x="136906" y="67813"/>
                    <a:pt x="130810" y="67940"/>
                  </a:cubicBezTo>
                  <a:cubicBezTo>
                    <a:pt x="127762" y="68067"/>
                    <a:pt x="124841" y="67559"/>
                    <a:pt x="122301" y="66416"/>
                  </a:cubicBezTo>
                  <a:cubicBezTo>
                    <a:pt x="119761" y="65273"/>
                    <a:pt x="117475" y="63622"/>
                    <a:pt x="115697" y="61337"/>
                  </a:cubicBezTo>
                  <a:lnTo>
                    <a:pt x="115189" y="61337"/>
                  </a:lnTo>
                  <a:lnTo>
                    <a:pt x="113792" y="67432"/>
                  </a:lnTo>
                  <a:lnTo>
                    <a:pt x="108712" y="67559"/>
                  </a:lnTo>
                  <a:lnTo>
                    <a:pt x="106934" y="254"/>
                  </a:lnTo>
                  <a:lnTo>
                    <a:pt x="114046" y="0"/>
                  </a:lnTo>
                  <a:lnTo>
                    <a:pt x="114427" y="16382"/>
                  </a:lnTo>
                  <a:cubicBezTo>
                    <a:pt x="114554" y="20065"/>
                    <a:pt x="114554" y="23366"/>
                    <a:pt x="114300" y="26287"/>
                  </a:cubicBezTo>
                  <a:lnTo>
                    <a:pt x="114681" y="26287"/>
                  </a:lnTo>
                  <a:cubicBezTo>
                    <a:pt x="117856" y="21461"/>
                    <a:pt x="122809" y="18922"/>
                    <a:pt x="129286" y="18795"/>
                  </a:cubicBezTo>
                  <a:close/>
                  <a:moveTo>
                    <a:pt x="128397" y="24763"/>
                  </a:moveTo>
                  <a:cubicBezTo>
                    <a:pt x="123444" y="24890"/>
                    <a:pt x="120015" y="26414"/>
                    <a:pt x="117983" y="29208"/>
                  </a:cubicBezTo>
                  <a:cubicBezTo>
                    <a:pt x="115951" y="32002"/>
                    <a:pt x="114935" y="36827"/>
                    <a:pt x="115062" y="43431"/>
                  </a:cubicBezTo>
                  <a:cubicBezTo>
                    <a:pt x="115189" y="50034"/>
                    <a:pt x="116459" y="54860"/>
                    <a:pt x="118745" y="57654"/>
                  </a:cubicBezTo>
                  <a:cubicBezTo>
                    <a:pt x="121031" y="60448"/>
                    <a:pt x="124587" y="61844"/>
                    <a:pt x="129540" y="61718"/>
                  </a:cubicBezTo>
                  <a:cubicBezTo>
                    <a:pt x="133985" y="61591"/>
                    <a:pt x="137160" y="59940"/>
                    <a:pt x="139319" y="56638"/>
                  </a:cubicBezTo>
                  <a:cubicBezTo>
                    <a:pt x="141478" y="53336"/>
                    <a:pt x="142367" y="48764"/>
                    <a:pt x="142240" y="42669"/>
                  </a:cubicBezTo>
                  <a:cubicBezTo>
                    <a:pt x="142113" y="36446"/>
                    <a:pt x="140843" y="32002"/>
                    <a:pt x="138684" y="28954"/>
                  </a:cubicBezTo>
                  <a:cubicBezTo>
                    <a:pt x="136525" y="25906"/>
                    <a:pt x="133096" y="24509"/>
                    <a:pt x="128524" y="24636"/>
                  </a:cubicBezTo>
                  <a:close/>
                  <a:moveTo>
                    <a:pt x="182879" y="66289"/>
                  </a:moveTo>
                  <a:cubicBezTo>
                    <a:pt x="175894" y="66416"/>
                    <a:pt x="170306" y="64511"/>
                    <a:pt x="166115" y="60321"/>
                  </a:cubicBezTo>
                  <a:cubicBezTo>
                    <a:pt x="161924" y="56130"/>
                    <a:pt x="159765" y="50288"/>
                    <a:pt x="159511" y="42669"/>
                  </a:cubicBezTo>
                  <a:cubicBezTo>
                    <a:pt x="159257" y="35049"/>
                    <a:pt x="161035" y="28954"/>
                    <a:pt x="164718" y="24382"/>
                  </a:cubicBezTo>
                  <a:cubicBezTo>
                    <a:pt x="168401" y="19811"/>
                    <a:pt x="173354" y="17398"/>
                    <a:pt x="179704" y="17271"/>
                  </a:cubicBezTo>
                  <a:cubicBezTo>
                    <a:pt x="185673" y="17144"/>
                    <a:pt x="190372" y="18922"/>
                    <a:pt x="193928" y="22731"/>
                  </a:cubicBezTo>
                  <a:cubicBezTo>
                    <a:pt x="197484" y="26541"/>
                    <a:pt x="199389" y="31621"/>
                    <a:pt x="199516" y="37970"/>
                  </a:cubicBezTo>
                  <a:lnTo>
                    <a:pt x="199643" y="42542"/>
                  </a:lnTo>
                  <a:lnTo>
                    <a:pt x="167004" y="43431"/>
                  </a:lnTo>
                  <a:cubicBezTo>
                    <a:pt x="167258" y="49018"/>
                    <a:pt x="168782" y="53209"/>
                    <a:pt x="171576" y="56003"/>
                  </a:cubicBezTo>
                  <a:cubicBezTo>
                    <a:pt x="174370" y="58797"/>
                    <a:pt x="178053" y="60194"/>
                    <a:pt x="183006" y="60067"/>
                  </a:cubicBezTo>
                  <a:cubicBezTo>
                    <a:pt x="188086" y="59940"/>
                    <a:pt x="193166" y="58670"/>
                    <a:pt x="197992" y="56511"/>
                  </a:cubicBezTo>
                  <a:lnTo>
                    <a:pt x="198119" y="62860"/>
                  </a:lnTo>
                  <a:cubicBezTo>
                    <a:pt x="195579" y="64003"/>
                    <a:pt x="193293" y="64892"/>
                    <a:pt x="191007" y="65400"/>
                  </a:cubicBezTo>
                  <a:cubicBezTo>
                    <a:pt x="188721" y="65908"/>
                    <a:pt x="186054" y="66289"/>
                    <a:pt x="182879" y="66289"/>
                  </a:cubicBezTo>
                  <a:close/>
                  <a:moveTo>
                    <a:pt x="179831" y="23239"/>
                  </a:moveTo>
                  <a:cubicBezTo>
                    <a:pt x="176021" y="23366"/>
                    <a:pt x="172973" y="24636"/>
                    <a:pt x="170814" y="27176"/>
                  </a:cubicBezTo>
                  <a:cubicBezTo>
                    <a:pt x="168655" y="29716"/>
                    <a:pt x="167385" y="33145"/>
                    <a:pt x="167131" y="37589"/>
                  </a:cubicBezTo>
                  <a:lnTo>
                    <a:pt x="191896" y="36954"/>
                  </a:lnTo>
                  <a:cubicBezTo>
                    <a:pt x="191769" y="32383"/>
                    <a:pt x="190626" y="28954"/>
                    <a:pt x="188594" y="26668"/>
                  </a:cubicBezTo>
                  <a:cubicBezTo>
                    <a:pt x="186562" y="24382"/>
                    <a:pt x="183641" y="23239"/>
                    <a:pt x="179831" y="23239"/>
                  </a:cubicBezTo>
                  <a:close/>
                  <a:moveTo>
                    <a:pt x="232790" y="15874"/>
                  </a:moveTo>
                  <a:cubicBezTo>
                    <a:pt x="234949" y="15874"/>
                    <a:pt x="236727" y="16001"/>
                    <a:pt x="238505" y="16255"/>
                  </a:cubicBezTo>
                  <a:lnTo>
                    <a:pt x="237743" y="22985"/>
                  </a:lnTo>
                  <a:cubicBezTo>
                    <a:pt x="235711" y="22604"/>
                    <a:pt x="234060" y="22477"/>
                    <a:pt x="232536" y="22477"/>
                  </a:cubicBezTo>
                  <a:cubicBezTo>
                    <a:pt x="228726" y="22604"/>
                    <a:pt x="225424" y="24255"/>
                    <a:pt x="222884" y="27430"/>
                  </a:cubicBezTo>
                  <a:cubicBezTo>
                    <a:pt x="220344" y="30605"/>
                    <a:pt x="218947" y="34541"/>
                    <a:pt x="219074" y="39113"/>
                  </a:cubicBezTo>
                  <a:lnTo>
                    <a:pt x="219709" y="64511"/>
                  </a:lnTo>
                  <a:lnTo>
                    <a:pt x="212597" y="64638"/>
                  </a:lnTo>
                  <a:lnTo>
                    <a:pt x="211327" y="17271"/>
                  </a:lnTo>
                  <a:lnTo>
                    <a:pt x="217296" y="17144"/>
                  </a:lnTo>
                  <a:lnTo>
                    <a:pt x="218312" y="25906"/>
                  </a:lnTo>
                  <a:lnTo>
                    <a:pt x="218693" y="25906"/>
                  </a:lnTo>
                  <a:cubicBezTo>
                    <a:pt x="220344" y="22731"/>
                    <a:pt x="222376" y="20319"/>
                    <a:pt x="224916" y="18668"/>
                  </a:cubicBezTo>
                  <a:cubicBezTo>
                    <a:pt x="227456" y="17017"/>
                    <a:pt x="229996" y="16001"/>
                    <a:pt x="233044" y="16001"/>
                  </a:cubicBezTo>
                  <a:close/>
                  <a:moveTo>
                    <a:pt x="264032" y="58289"/>
                  </a:moveTo>
                  <a:cubicBezTo>
                    <a:pt x="265302" y="58289"/>
                    <a:pt x="266572" y="58162"/>
                    <a:pt x="267715" y="57908"/>
                  </a:cubicBezTo>
                  <a:cubicBezTo>
                    <a:pt x="268858" y="57654"/>
                    <a:pt x="269874" y="57527"/>
                    <a:pt x="270509" y="57273"/>
                  </a:cubicBezTo>
                  <a:lnTo>
                    <a:pt x="270636" y="62733"/>
                  </a:lnTo>
                  <a:cubicBezTo>
                    <a:pt x="269874" y="63114"/>
                    <a:pt x="268731" y="63495"/>
                    <a:pt x="267207" y="63749"/>
                  </a:cubicBezTo>
                  <a:cubicBezTo>
                    <a:pt x="265683" y="64003"/>
                    <a:pt x="264286" y="64257"/>
                    <a:pt x="263143" y="64257"/>
                  </a:cubicBezTo>
                  <a:cubicBezTo>
                    <a:pt x="253999" y="64511"/>
                    <a:pt x="249300" y="59813"/>
                    <a:pt x="249046" y="50161"/>
                  </a:cubicBezTo>
                  <a:lnTo>
                    <a:pt x="248284" y="21969"/>
                  </a:lnTo>
                  <a:lnTo>
                    <a:pt x="241553" y="22096"/>
                  </a:lnTo>
                  <a:lnTo>
                    <a:pt x="241426" y="18668"/>
                  </a:lnTo>
                  <a:lnTo>
                    <a:pt x="248157" y="15493"/>
                  </a:lnTo>
                  <a:lnTo>
                    <a:pt x="250951" y="5334"/>
                  </a:lnTo>
                  <a:lnTo>
                    <a:pt x="255142" y="5207"/>
                  </a:lnTo>
                  <a:lnTo>
                    <a:pt x="255396" y="16128"/>
                  </a:lnTo>
                  <a:lnTo>
                    <a:pt x="269112" y="15747"/>
                  </a:lnTo>
                  <a:lnTo>
                    <a:pt x="269239" y="21334"/>
                  </a:lnTo>
                  <a:lnTo>
                    <a:pt x="255523" y="21715"/>
                  </a:lnTo>
                  <a:lnTo>
                    <a:pt x="256285" y="49526"/>
                  </a:lnTo>
                  <a:cubicBezTo>
                    <a:pt x="256412" y="52320"/>
                    <a:pt x="257047" y="54606"/>
                    <a:pt x="258444" y="56003"/>
                  </a:cubicBezTo>
                  <a:cubicBezTo>
                    <a:pt x="259841" y="57400"/>
                    <a:pt x="261746" y="58162"/>
                    <a:pt x="264032" y="58162"/>
                  </a:cubicBezTo>
                  <a:close/>
                  <a:moveTo>
                    <a:pt x="310260" y="49018"/>
                  </a:moveTo>
                  <a:cubicBezTo>
                    <a:pt x="310387" y="53463"/>
                    <a:pt x="308863" y="56892"/>
                    <a:pt x="305561" y="59305"/>
                  </a:cubicBezTo>
                  <a:cubicBezTo>
                    <a:pt x="302259" y="61718"/>
                    <a:pt x="297814" y="63114"/>
                    <a:pt x="291845" y="63241"/>
                  </a:cubicBezTo>
                  <a:cubicBezTo>
                    <a:pt x="285622" y="63368"/>
                    <a:pt x="280669" y="62606"/>
                    <a:pt x="277113" y="60702"/>
                  </a:cubicBezTo>
                  <a:lnTo>
                    <a:pt x="276986" y="54098"/>
                  </a:lnTo>
                  <a:cubicBezTo>
                    <a:pt x="279272" y="55241"/>
                    <a:pt x="281812" y="56003"/>
                    <a:pt x="284352" y="56638"/>
                  </a:cubicBezTo>
                  <a:cubicBezTo>
                    <a:pt x="286892" y="57273"/>
                    <a:pt x="289559" y="57527"/>
                    <a:pt x="291972" y="57400"/>
                  </a:cubicBezTo>
                  <a:cubicBezTo>
                    <a:pt x="295655" y="57273"/>
                    <a:pt x="298576" y="56638"/>
                    <a:pt x="300608" y="55368"/>
                  </a:cubicBezTo>
                  <a:cubicBezTo>
                    <a:pt x="302640" y="54098"/>
                    <a:pt x="303529" y="52320"/>
                    <a:pt x="303529" y="49780"/>
                  </a:cubicBezTo>
                  <a:cubicBezTo>
                    <a:pt x="303529" y="47876"/>
                    <a:pt x="302640" y="46352"/>
                    <a:pt x="300989" y="45082"/>
                  </a:cubicBezTo>
                  <a:cubicBezTo>
                    <a:pt x="299338" y="43812"/>
                    <a:pt x="296163" y="42288"/>
                    <a:pt x="291464" y="40637"/>
                  </a:cubicBezTo>
                  <a:cubicBezTo>
                    <a:pt x="287019" y="39113"/>
                    <a:pt x="283844" y="37716"/>
                    <a:pt x="281939" y="36573"/>
                  </a:cubicBezTo>
                  <a:cubicBezTo>
                    <a:pt x="280034" y="35430"/>
                    <a:pt x="278637" y="34034"/>
                    <a:pt x="277621" y="32510"/>
                  </a:cubicBezTo>
                  <a:cubicBezTo>
                    <a:pt x="276605" y="30986"/>
                    <a:pt x="276224" y="29081"/>
                    <a:pt x="276097" y="26922"/>
                  </a:cubicBezTo>
                  <a:cubicBezTo>
                    <a:pt x="275970" y="23112"/>
                    <a:pt x="277494" y="19938"/>
                    <a:pt x="280542" y="17652"/>
                  </a:cubicBezTo>
                  <a:cubicBezTo>
                    <a:pt x="283590" y="15366"/>
                    <a:pt x="287908" y="14096"/>
                    <a:pt x="293369" y="13969"/>
                  </a:cubicBezTo>
                  <a:cubicBezTo>
                    <a:pt x="298449" y="13842"/>
                    <a:pt x="303529" y="14731"/>
                    <a:pt x="308355" y="16636"/>
                  </a:cubicBezTo>
                  <a:lnTo>
                    <a:pt x="305942" y="22477"/>
                  </a:lnTo>
                  <a:cubicBezTo>
                    <a:pt x="301116" y="20699"/>
                    <a:pt x="296798" y="19811"/>
                    <a:pt x="292988" y="19938"/>
                  </a:cubicBezTo>
                  <a:cubicBezTo>
                    <a:pt x="289559" y="20065"/>
                    <a:pt x="287019" y="20572"/>
                    <a:pt x="285368" y="21715"/>
                  </a:cubicBezTo>
                  <a:cubicBezTo>
                    <a:pt x="283717" y="22858"/>
                    <a:pt x="282828" y="24382"/>
                    <a:pt x="282955" y="26160"/>
                  </a:cubicBezTo>
                  <a:cubicBezTo>
                    <a:pt x="282955" y="27430"/>
                    <a:pt x="283336" y="28446"/>
                    <a:pt x="283971" y="29335"/>
                  </a:cubicBezTo>
                  <a:cubicBezTo>
                    <a:pt x="284606" y="30224"/>
                    <a:pt x="285749" y="30986"/>
                    <a:pt x="287146" y="31748"/>
                  </a:cubicBezTo>
                  <a:cubicBezTo>
                    <a:pt x="288543" y="32510"/>
                    <a:pt x="291464" y="33653"/>
                    <a:pt x="295528" y="35049"/>
                  </a:cubicBezTo>
                  <a:cubicBezTo>
                    <a:pt x="301243" y="36954"/>
                    <a:pt x="305053" y="38859"/>
                    <a:pt x="307085" y="40891"/>
                  </a:cubicBezTo>
                  <a:cubicBezTo>
                    <a:pt x="309117" y="42923"/>
                    <a:pt x="310133" y="45463"/>
                    <a:pt x="310260" y="4863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0" id="110"/>
          <p:cNvGrpSpPr/>
          <p:nvPr/>
        </p:nvGrpSpPr>
        <p:grpSpPr>
          <a:xfrm rot="-5310600">
            <a:off x="20290796" y="6411555"/>
            <a:ext cx="1578379" cy="1108762"/>
            <a:chOff x="0" y="0"/>
            <a:chExt cx="771652" cy="542061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771652" cy="542036"/>
            </a:xfrm>
            <a:custGeom>
              <a:avLst/>
              <a:gdLst/>
              <a:ahLst/>
              <a:cxnLst/>
              <a:rect r="r" b="b" t="t" l="l"/>
              <a:pathLst>
                <a:path h="542036" w="771652">
                  <a:moveTo>
                    <a:pt x="771652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771652" y="542036"/>
                  </a:lnTo>
                  <a:lnTo>
                    <a:pt x="771652" y="0"/>
                  </a:lnTo>
                  <a:close/>
                </a:path>
              </a:pathLst>
            </a:custGeom>
            <a:blipFill>
              <a:blip r:embed="rId44">
                <a:alphaModFix amt="70200"/>
              </a:blip>
              <a:stretch>
                <a:fillRect l="0" t="0" r="0" b="-4"/>
              </a:stretch>
            </a:blipFill>
          </p:spPr>
        </p:sp>
      </p:grpSp>
      <p:grpSp>
        <p:nvGrpSpPr>
          <p:cNvPr name="Group 112" id="112"/>
          <p:cNvGrpSpPr/>
          <p:nvPr/>
        </p:nvGrpSpPr>
        <p:grpSpPr>
          <a:xfrm rot="0">
            <a:off x="20942695" y="6514944"/>
            <a:ext cx="195947" cy="789190"/>
            <a:chOff x="0" y="0"/>
            <a:chExt cx="71857" cy="289369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71887" cy="289430"/>
            </a:xfrm>
            <a:custGeom>
              <a:avLst/>
              <a:gdLst/>
              <a:ahLst/>
              <a:cxnLst/>
              <a:rect r="r" b="b" t="t" l="l"/>
              <a:pathLst>
                <a:path h="289430" w="71887">
                  <a:moveTo>
                    <a:pt x="65283" y="228344"/>
                  </a:moveTo>
                  <a:lnTo>
                    <a:pt x="65156" y="235583"/>
                  </a:lnTo>
                  <a:lnTo>
                    <a:pt x="22481" y="247267"/>
                  </a:lnTo>
                  <a:cubicBezTo>
                    <a:pt x="20575" y="247775"/>
                    <a:pt x="18162" y="248410"/>
                    <a:pt x="15368" y="249172"/>
                  </a:cubicBezTo>
                  <a:cubicBezTo>
                    <a:pt x="12574" y="249934"/>
                    <a:pt x="10796" y="250188"/>
                    <a:pt x="10161" y="250188"/>
                  </a:cubicBezTo>
                  <a:cubicBezTo>
                    <a:pt x="13971" y="250950"/>
                    <a:pt x="18035" y="252093"/>
                    <a:pt x="22608" y="253490"/>
                  </a:cubicBezTo>
                  <a:lnTo>
                    <a:pt x="64266" y="266951"/>
                  </a:lnTo>
                  <a:lnTo>
                    <a:pt x="64139" y="274190"/>
                  </a:lnTo>
                  <a:lnTo>
                    <a:pt x="508" y="289430"/>
                  </a:lnTo>
                  <a:lnTo>
                    <a:pt x="762" y="281683"/>
                  </a:lnTo>
                  <a:lnTo>
                    <a:pt x="40008" y="272666"/>
                  </a:lnTo>
                  <a:cubicBezTo>
                    <a:pt x="45469" y="271396"/>
                    <a:pt x="50550" y="270507"/>
                    <a:pt x="54995" y="269999"/>
                  </a:cubicBezTo>
                  <a:cubicBezTo>
                    <a:pt x="49787" y="269110"/>
                    <a:pt x="44580" y="267840"/>
                    <a:pt x="39627" y="266189"/>
                  </a:cubicBezTo>
                  <a:lnTo>
                    <a:pt x="1524" y="253871"/>
                  </a:lnTo>
                  <a:lnTo>
                    <a:pt x="1778" y="246124"/>
                  </a:lnTo>
                  <a:lnTo>
                    <a:pt x="40770" y="235202"/>
                  </a:lnTo>
                  <a:cubicBezTo>
                    <a:pt x="45215" y="233932"/>
                    <a:pt x="50296" y="232916"/>
                    <a:pt x="56011" y="232154"/>
                  </a:cubicBezTo>
                  <a:cubicBezTo>
                    <a:pt x="51947" y="231519"/>
                    <a:pt x="46993" y="230376"/>
                    <a:pt x="41151" y="228598"/>
                  </a:cubicBezTo>
                  <a:lnTo>
                    <a:pt x="2286" y="217676"/>
                  </a:lnTo>
                  <a:lnTo>
                    <a:pt x="2540" y="209802"/>
                  </a:lnTo>
                  <a:lnTo>
                    <a:pt x="65283" y="228344"/>
                  </a:lnTo>
                  <a:close/>
                  <a:moveTo>
                    <a:pt x="66680" y="173607"/>
                  </a:moveTo>
                  <a:lnTo>
                    <a:pt x="59948" y="174877"/>
                  </a:lnTo>
                  <a:lnTo>
                    <a:pt x="59948" y="175258"/>
                  </a:lnTo>
                  <a:cubicBezTo>
                    <a:pt x="62869" y="177671"/>
                    <a:pt x="64775" y="180084"/>
                    <a:pt x="65791" y="182497"/>
                  </a:cubicBezTo>
                  <a:cubicBezTo>
                    <a:pt x="66807" y="184910"/>
                    <a:pt x="67188" y="187831"/>
                    <a:pt x="67188" y="191387"/>
                  </a:cubicBezTo>
                  <a:cubicBezTo>
                    <a:pt x="67061" y="196086"/>
                    <a:pt x="65791" y="199769"/>
                    <a:pt x="63250" y="202309"/>
                  </a:cubicBezTo>
                  <a:cubicBezTo>
                    <a:pt x="60710" y="204849"/>
                    <a:pt x="57281" y="206119"/>
                    <a:pt x="52836" y="205992"/>
                  </a:cubicBezTo>
                  <a:cubicBezTo>
                    <a:pt x="43310" y="205738"/>
                    <a:pt x="38484" y="197991"/>
                    <a:pt x="38357" y="182624"/>
                  </a:cubicBezTo>
                  <a:lnTo>
                    <a:pt x="38357" y="174623"/>
                  </a:lnTo>
                  <a:lnTo>
                    <a:pt x="35435" y="174496"/>
                  </a:lnTo>
                  <a:cubicBezTo>
                    <a:pt x="31752" y="174369"/>
                    <a:pt x="28958" y="175131"/>
                    <a:pt x="27180" y="176655"/>
                  </a:cubicBezTo>
                  <a:cubicBezTo>
                    <a:pt x="25402" y="178179"/>
                    <a:pt x="24386" y="180719"/>
                    <a:pt x="24386" y="184275"/>
                  </a:cubicBezTo>
                  <a:cubicBezTo>
                    <a:pt x="24259" y="188212"/>
                    <a:pt x="25402" y="192657"/>
                    <a:pt x="27688" y="197737"/>
                  </a:cubicBezTo>
                  <a:lnTo>
                    <a:pt x="22100" y="199769"/>
                  </a:lnTo>
                  <a:cubicBezTo>
                    <a:pt x="20829" y="197356"/>
                    <a:pt x="19940" y="194816"/>
                    <a:pt x="19305" y="192022"/>
                  </a:cubicBezTo>
                  <a:cubicBezTo>
                    <a:pt x="18670" y="189228"/>
                    <a:pt x="18416" y="186434"/>
                    <a:pt x="18416" y="183640"/>
                  </a:cubicBezTo>
                  <a:cubicBezTo>
                    <a:pt x="18543" y="178052"/>
                    <a:pt x="19940" y="173861"/>
                    <a:pt x="22481" y="171194"/>
                  </a:cubicBezTo>
                  <a:cubicBezTo>
                    <a:pt x="25021" y="168527"/>
                    <a:pt x="29085" y="167257"/>
                    <a:pt x="34673" y="167384"/>
                  </a:cubicBezTo>
                  <a:lnTo>
                    <a:pt x="66934" y="168273"/>
                  </a:lnTo>
                  <a:lnTo>
                    <a:pt x="66807" y="173607"/>
                  </a:lnTo>
                  <a:close/>
                  <a:moveTo>
                    <a:pt x="61345" y="189609"/>
                  </a:moveTo>
                  <a:cubicBezTo>
                    <a:pt x="61472" y="185164"/>
                    <a:pt x="60329" y="181608"/>
                    <a:pt x="57916" y="178941"/>
                  </a:cubicBezTo>
                  <a:cubicBezTo>
                    <a:pt x="55503" y="176274"/>
                    <a:pt x="52201" y="175004"/>
                    <a:pt x="47755" y="174877"/>
                  </a:cubicBezTo>
                  <a:lnTo>
                    <a:pt x="43437" y="174750"/>
                  </a:lnTo>
                  <a:lnTo>
                    <a:pt x="43564" y="181989"/>
                  </a:lnTo>
                  <a:cubicBezTo>
                    <a:pt x="43564" y="187704"/>
                    <a:pt x="44453" y="191768"/>
                    <a:pt x="45850" y="194435"/>
                  </a:cubicBezTo>
                  <a:cubicBezTo>
                    <a:pt x="47247" y="197102"/>
                    <a:pt x="49787" y="198372"/>
                    <a:pt x="53090" y="198372"/>
                  </a:cubicBezTo>
                  <a:cubicBezTo>
                    <a:pt x="55630" y="198499"/>
                    <a:pt x="57662" y="197737"/>
                    <a:pt x="59059" y="196213"/>
                  </a:cubicBezTo>
                  <a:cubicBezTo>
                    <a:pt x="60456" y="194689"/>
                    <a:pt x="61218" y="192530"/>
                    <a:pt x="61218" y="189736"/>
                  </a:cubicBezTo>
                  <a:close/>
                  <a:moveTo>
                    <a:pt x="67442" y="146430"/>
                  </a:moveTo>
                  <a:lnTo>
                    <a:pt x="67315" y="153542"/>
                  </a:lnTo>
                  <a:lnTo>
                    <a:pt x="0" y="151764"/>
                  </a:lnTo>
                  <a:lnTo>
                    <a:pt x="127" y="144652"/>
                  </a:lnTo>
                  <a:lnTo>
                    <a:pt x="67315" y="146430"/>
                  </a:lnTo>
                  <a:close/>
                  <a:moveTo>
                    <a:pt x="68585" y="98932"/>
                  </a:moveTo>
                  <a:lnTo>
                    <a:pt x="37976" y="98043"/>
                  </a:lnTo>
                  <a:cubicBezTo>
                    <a:pt x="34165" y="97916"/>
                    <a:pt x="31244" y="98805"/>
                    <a:pt x="29212" y="100456"/>
                  </a:cubicBezTo>
                  <a:cubicBezTo>
                    <a:pt x="27180" y="102107"/>
                    <a:pt x="26291" y="104901"/>
                    <a:pt x="26164" y="108584"/>
                  </a:cubicBezTo>
                  <a:cubicBezTo>
                    <a:pt x="26037" y="113537"/>
                    <a:pt x="27307" y="117220"/>
                    <a:pt x="29847" y="119633"/>
                  </a:cubicBezTo>
                  <a:cubicBezTo>
                    <a:pt x="32387" y="122046"/>
                    <a:pt x="36833" y="123316"/>
                    <a:pt x="43056" y="123443"/>
                  </a:cubicBezTo>
                  <a:lnTo>
                    <a:pt x="67950" y="124078"/>
                  </a:lnTo>
                  <a:lnTo>
                    <a:pt x="67823" y="131190"/>
                  </a:lnTo>
                  <a:lnTo>
                    <a:pt x="20448" y="129920"/>
                  </a:lnTo>
                  <a:lnTo>
                    <a:pt x="20575" y="124078"/>
                  </a:lnTo>
                  <a:lnTo>
                    <a:pt x="27053" y="123062"/>
                  </a:lnTo>
                  <a:lnTo>
                    <a:pt x="27053" y="122681"/>
                  </a:lnTo>
                  <a:cubicBezTo>
                    <a:pt x="24767" y="121157"/>
                    <a:pt x="22989" y="118998"/>
                    <a:pt x="21846" y="116331"/>
                  </a:cubicBezTo>
                  <a:cubicBezTo>
                    <a:pt x="20702" y="113664"/>
                    <a:pt x="20067" y="110743"/>
                    <a:pt x="20194" y="107441"/>
                  </a:cubicBezTo>
                  <a:cubicBezTo>
                    <a:pt x="20321" y="101726"/>
                    <a:pt x="21846" y="97535"/>
                    <a:pt x="24640" y="94614"/>
                  </a:cubicBezTo>
                  <a:cubicBezTo>
                    <a:pt x="27434" y="91693"/>
                    <a:pt x="31879" y="90423"/>
                    <a:pt x="37976" y="90677"/>
                  </a:cubicBezTo>
                  <a:lnTo>
                    <a:pt x="68839" y="91439"/>
                  </a:lnTo>
                  <a:lnTo>
                    <a:pt x="68712" y="98551"/>
                  </a:lnTo>
                  <a:close/>
                  <a:moveTo>
                    <a:pt x="22100" y="68960"/>
                  </a:moveTo>
                  <a:lnTo>
                    <a:pt x="52836" y="69722"/>
                  </a:lnTo>
                  <a:cubicBezTo>
                    <a:pt x="56646" y="69849"/>
                    <a:pt x="59567" y="68960"/>
                    <a:pt x="61599" y="67309"/>
                  </a:cubicBezTo>
                  <a:cubicBezTo>
                    <a:pt x="63631" y="65658"/>
                    <a:pt x="64521" y="62864"/>
                    <a:pt x="64648" y="59181"/>
                  </a:cubicBezTo>
                  <a:cubicBezTo>
                    <a:pt x="64775" y="54228"/>
                    <a:pt x="63504" y="50546"/>
                    <a:pt x="60837" y="48260"/>
                  </a:cubicBezTo>
                  <a:cubicBezTo>
                    <a:pt x="58170" y="45974"/>
                    <a:pt x="53852" y="44704"/>
                    <a:pt x="47628" y="44450"/>
                  </a:cubicBezTo>
                  <a:lnTo>
                    <a:pt x="22735" y="43815"/>
                  </a:lnTo>
                  <a:lnTo>
                    <a:pt x="22862" y="36703"/>
                  </a:lnTo>
                  <a:lnTo>
                    <a:pt x="70236" y="37973"/>
                  </a:lnTo>
                  <a:lnTo>
                    <a:pt x="70109" y="43942"/>
                  </a:lnTo>
                  <a:lnTo>
                    <a:pt x="63758" y="44831"/>
                  </a:lnTo>
                  <a:lnTo>
                    <a:pt x="63758" y="45212"/>
                  </a:lnTo>
                  <a:cubicBezTo>
                    <a:pt x="66045" y="46736"/>
                    <a:pt x="67823" y="48768"/>
                    <a:pt x="68966" y="51435"/>
                  </a:cubicBezTo>
                  <a:cubicBezTo>
                    <a:pt x="70109" y="54101"/>
                    <a:pt x="70617" y="57022"/>
                    <a:pt x="70617" y="60451"/>
                  </a:cubicBezTo>
                  <a:cubicBezTo>
                    <a:pt x="70490" y="66166"/>
                    <a:pt x="68966" y="70484"/>
                    <a:pt x="66172" y="73278"/>
                  </a:cubicBezTo>
                  <a:cubicBezTo>
                    <a:pt x="63377" y="76072"/>
                    <a:pt x="58932" y="77342"/>
                    <a:pt x="52963" y="77215"/>
                  </a:cubicBezTo>
                  <a:lnTo>
                    <a:pt x="21846" y="76199"/>
                  </a:lnTo>
                  <a:lnTo>
                    <a:pt x="21973" y="68960"/>
                  </a:lnTo>
                  <a:close/>
                  <a:moveTo>
                    <a:pt x="65918" y="7239"/>
                  </a:moveTo>
                  <a:cubicBezTo>
                    <a:pt x="65918" y="5969"/>
                    <a:pt x="65918" y="4699"/>
                    <a:pt x="65791" y="3556"/>
                  </a:cubicBezTo>
                  <a:cubicBezTo>
                    <a:pt x="65664" y="2413"/>
                    <a:pt x="65410" y="1397"/>
                    <a:pt x="65283" y="762"/>
                  </a:cubicBezTo>
                  <a:lnTo>
                    <a:pt x="70744" y="889"/>
                  </a:lnTo>
                  <a:cubicBezTo>
                    <a:pt x="71125" y="1651"/>
                    <a:pt x="71379" y="2794"/>
                    <a:pt x="71633" y="4318"/>
                  </a:cubicBezTo>
                  <a:cubicBezTo>
                    <a:pt x="71887" y="5842"/>
                    <a:pt x="71887" y="7239"/>
                    <a:pt x="71887" y="8382"/>
                  </a:cubicBezTo>
                  <a:cubicBezTo>
                    <a:pt x="71633" y="17526"/>
                    <a:pt x="66680" y="21971"/>
                    <a:pt x="57027" y="21717"/>
                  </a:cubicBezTo>
                  <a:lnTo>
                    <a:pt x="28831" y="21082"/>
                  </a:lnTo>
                  <a:lnTo>
                    <a:pt x="28704" y="27813"/>
                  </a:lnTo>
                  <a:lnTo>
                    <a:pt x="25275" y="27686"/>
                  </a:lnTo>
                  <a:lnTo>
                    <a:pt x="22481" y="20828"/>
                  </a:lnTo>
                  <a:lnTo>
                    <a:pt x="12447" y="17526"/>
                  </a:lnTo>
                  <a:lnTo>
                    <a:pt x="12574" y="13335"/>
                  </a:lnTo>
                  <a:lnTo>
                    <a:pt x="23497" y="13589"/>
                  </a:lnTo>
                  <a:lnTo>
                    <a:pt x="23878" y="0"/>
                  </a:lnTo>
                  <a:lnTo>
                    <a:pt x="29466" y="127"/>
                  </a:lnTo>
                  <a:lnTo>
                    <a:pt x="29085" y="13843"/>
                  </a:lnTo>
                  <a:lnTo>
                    <a:pt x="56900" y="14605"/>
                  </a:lnTo>
                  <a:cubicBezTo>
                    <a:pt x="59694" y="14732"/>
                    <a:pt x="61980" y="14097"/>
                    <a:pt x="63504" y="12700"/>
                  </a:cubicBezTo>
                  <a:cubicBezTo>
                    <a:pt x="65029" y="11303"/>
                    <a:pt x="65918" y="9525"/>
                    <a:pt x="65918" y="723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4" id="114"/>
          <p:cNvGrpSpPr/>
          <p:nvPr/>
        </p:nvGrpSpPr>
        <p:grpSpPr>
          <a:xfrm rot="5388720">
            <a:off x="20213877" y="14732958"/>
            <a:ext cx="1578379" cy="1108762"/>
            <a:chOff x="0" y="0"/>
            <a:chExt cx="771652" cy="542061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0" y="0"/>
              <a:ext cx="771652" cy="542036"/>
            </a:xfrm>
            <a:custGeom>
              <a:avLst/>
              <a:gdLst/>
              <a:ahLst/>
              <a:cxnLst/>
              <a:rect r="r" b="b" t="t" l="l"/>
              <a:pathLst>
                <a:path h="542036" w="771652">
                  <a:moveTo>
                    <a:pt x="0" y="0"/>
                  </a:moveTo>
                  <a:lnTo>
                    <a:pt x="0" y="542036"/>
                  </a:lnTo>
                  <a:lnTo>
                    <a:pt x="771652" y="542036"/>
                  </a:lnTo>
                  <a:lnTo>
                    <a:pt x="771652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alphaModFix amt="70200"/>
              </a:blip>
              <a:stretch>
                <a:fillRect l="0" t="0" r="0" b="-4"/>
              </a:stretch>
            </a:blipFill>
          </p:spPr>
        </p:sp>
      </p:grpSp>
      <p:grpSp>
        <p:nvGrpSpPr>
          <p:cNvPr name="Group 116" id="116"/>
          <p:cNvGrpSpPr/>
          <p:nvPr/>
        </p:nvGrpSpPr>
        <p:grpSpPr>
          <a:xfrm rot="0">
            <a:off x="20844813" y="14837958"/>
            <a:ext cx="186101" cy="792099"/>
            <a:chOff x="0" y="0"/>
            <a:chExt cx="68237" cy="290436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0" y="0"/>
              <a:ext cx="68197" cy="290453"/>
            </a:xfrm>
            <a:custGeom>
              <a:avLst/>
              <a:gdLst/>
              <a:ahLst/>
              <a:cxnLst/>
              <a:rect r="r" b="b" t="t" l="l"/>
              <a:pathLst>
                <a:path h="290453" w="68197">
                  <a:moveTo>
                    <a:pt x="762" y="62866"/>
                  </a:moveTo>
                  <a:lnTo>
                    <a:pt x="762" y="55627"/>
                  </a:lnTo>
                  <a:lnTo>
                    <a:pt x="42925" y="42673"/>
                  </a:lnTo>
                  <a:cubicBezTo>
                    <a:pt x="44830" y="42038"/>
                    <a:pt x="47116" y="41403"/>
                    <a:pt x="50037" y="40641"/>
                  </a:cubicBezTo>
                  <a:cubicBezTo>
                    <a:pt x="52958" y="39878"/>
                    <a:pt x="54609" y="39497"/>
                    <a:pt x="55117" y="39497"/>
                  </a:cubicBezTo>
                  <a:cubicBezTo>
                    <a:pt x="51307" y="38862"/>
                    <a:pt x="47116" y="37846"/>
                    <a:pt x="42671" y="36576"/>
                  </a:cubicBezTo>
                  <a:lnTo>
                    <a:pt x="635" y="24257"/>
                  </a:lnTo>
                  <a:lnTo>
                    <a:pt x="635" y="17018"/>
                  </a:lnTo>
                  <a:lnTo>
                    <a:pt x="63753" y="0"/>
                  </a:lnTo>
                  <a:lnTo>
                    <a:pt x="63753" y="7747"/>
                  </a:lnTo>
                  <a:lnTo>
                    <a:pt x="24764" y="17907"/>
                  </a:lnTo>
                  <a:cubicBezTo>
                    <a:pt x="19304" y="19304"/>
                    <a:pt x="14351" y="20320"/>
                    <a:pt x="9906" y="20955"/>
                  </a:cubicBezTo>
                  <a:cubicBezTo>
                    <a:pt x="15240" y="21717"/>
                    <a:pt x="20320" y="22860"/>
                    <a:pt x="25399" y="24384"/>
                  </a:cubicBezTo>
                  <a:lnTo>
                    <a:pt x="63880" y="35560"/>
                  </a:lnTo>
                  <a:lnTo>
                    <a:pt x="63880" y="43308"/>
                  </a:lnTo>
                  <a:lnTo>
                    <a:pt x="25145" y="55373"/>
                  </a:lnTo>
                  <a:cubicBezTo>
                    <a:pt x="20701" y="56770"/>
                    <a:pt x="15621" y="57913"/>
                    <a:pt x="10033" y="58929"/>
                  </a:cubicBezTo>
                  <a:cubicBezTo>
                    <a:pt x="14097" y="59437"/>
                    <a:pt x="19050" y="60453"/>
                    <a:pt x="25018" y="61977"/>
                  </a:cubicBezTo>
                  <a:lnTo>
                    <a:pt x="64007" y="71756"/>
                  </a:lnTo>
                  <a:lnTo>
                    <a:pt x="64007" y="79503"/>
                  </a:lnTo>
                  <a:lnTo>
                    <a:pt x="762" y="62866"/>
                  </a:lnTo>
                  <a:close/>
                  <a:moveTo>
                    <a:pt x="889" y="117730"/>
                  </a:moveTo>
                  <a:lnTo>
                    <a:pt x="7620" y="116206"/>
                  </a:lnTo>
                  <a:lnTo>
                    <a:pt x="7620" y="115825"/>
                  </a:lnTo>
                  <a:cubicBezTo>
                    <a:pt x="4699" y="113539"/>
                    <a:pt x="2667" y="111126"/>
                    <a:pt x="1651" y="108840"/>
                  </a:cubicBezTo>
                  <a:cubicBezTo>
                    <a:pt x="635" y="106554"/>
                    <a:pt x="0" y="103506"/>
                    <a:pt x="0" y="100077"/>
                  </a:cubicBezTo>
                  <a:cubicBezTo>
                    <a:pt x="0" y="95378"/>
                    <a:pt x="1143" y="91695"/>
                    <a:pt x="3556" y="89028"/>
                  </a:cubicBezTo>
                  <a:cubicBezTo>
                    <a:pt x="5969" y="86361"/>
                    <a:pt x="9398" y="84964"/>
                    <a:pt x="13843" y="84964"/>
                  </a:cubicBezTo>
                  <a:cubicBezTo>
                    <a:pt x="23367" y="84964"/>
                    <a:pt x="28447" y="92584"/>
                    <a:pt x="28955" y="107824"/>
                  </a:cubicBezTo>
                  <a:lnTo>
                    <a:pt x="29209" y="115825"/>
                  </a:lnTo>
                  <a:lnTo>
                    <a:pt x="32130" y="115825"/>
                  </a:lnTo>
                  <a:cubicBezTo>
                    <a:pt x="35813" y="115825"/>
                    <a:pt x="38607" y="115063"/>
                    <a:pt x="40385" y="113412"/>
                  </a:cubicBezTo>
                  <a:cubicBezTo>
                    <a:pt x="42163" y="111761"/>
                    <a:pt x="43052" y="109221"/>
                    <a:pt x="43052" y="105792"/>
                  </a:cubicBezTo>
                  <a:cubicBezTo>
                    <a:pt x="43052" y="101855"/>
                    <a:pt x="41782" y="97410"/>
                    <a:pt x="39369" y="92457"/>
                  </a:cubicBezTo>
                  <a:lnTo>
                    <a:pt x="44830" y="90298"/>
                  </a:lnTo>
                  <a:cubicBezTo>
                    <a:pt x="46100" y="92584"/>
                    <a:pt x="47116" y="95124"/>
                    <a:pt x="47878" y="97918"/>
                  </a:cubicBezTo>
                  <a:cubicBezTo>
                    <a:pt x="48640" y="100712"/>
                    <a:pt x="49021" y="103506"/>
                    <a:pt x="49021" y="106300"/>
                  </a:cubicBezTo>
                  <a:cubicBezTo>
                    <a:pt x="49021" y="111888"/>
                    <a:pt x="47751" y="116079"/>
                    <a:pt x="45338" y="118873"/>
                  </a:cubicBezTo>
                  <a:cubicBezTo>
                    <a:pt x="42925" y="121668"/>
                    <a:pt x="38861" y="122938"/>
                    <a:pt x="33273" y="122938"/>
                  </a:cubicBezTo>
                  <a:lnTo>
                    <a:pt x="889" y="122938"/>
                  </a:lnTo>
                  <a:lnTo>
                    <a:pt x="889" y="117603"/>
                  </a:lnTo>
                  <a:close/>
                  <a:moveTo>
                    <a:pt x="5969" y="101474"/>
                  </a:moveTo>
                  <a:cubicBezTo>
                    <a:pt x="5969" y="105919"/>
                    <a:pt x="7239" y="109475"/>
                    <a:pt x="9652" y="112015"/>
                  </a:cubicBezTo>
                  <a:cubicBezTo>
                    <a:pt x="12065" y="114555"/>
                    <a:pt x="15494" y="115825"/>
                    <a:pt x="19939" y="115825"/>
                  </a:cubicBezTo>
                  <a:lnTo>
                    <a:pt x="24256" y="115825"/>
                  </a:lnTo>
                  <a:lnTo>
                    <a:pt x="23875" y="108713"/>
                  </a:lnTo>
                  <a:cubicBezTo>
                    <a:pt x="23621" y="102998"/>
                    <a:pt x="22732" y="98934"/>
                    <a:pt x="21209" y="96394"/>
                  </a:cubicBezTo>
                  <a:cubicBezTo>
                    <a:pt x="19685" y="93854"/>
                    <a:pt x="17145" y="92584"/>
                    <a:pt x="13843" y="92584"/>
                  </a:cubicBezTo>
                  <a:cubicBezTo>
                    <a:pt x="11303" y="92584"/>
                    <a:pt x="9271" y="93346"/>
                    <a:pt x="7874" y="94997"/>
                  </a:cubicBezTo>
                  <a:cubicBezTo>
                    <a:pt x="6477" y="96648"/>
                    <a:pt x="5842" y="98807"/>
                    <a:pt x="5842" y="101601"/>
                  </a:cubicBezTo>
                  <a:close/>
                  <a:moveTo>
                    <a:pt x="1016" y="144909"/>
                  </a:moveTo>
                  <a:lnTo>
                    <a:pt x="1016" y="137797"/>
                  </a:lnTo>
                  <a:lnTo>
                    <a:pt x="68197" y="137543"/>
                  </a:lnTo>
                  <a:lnTo>
                    <a:pt x="68197" y="144655"/>
                  </a:lnTo>
                  <a:lnTo>
                    <a:pt x="1016" y="144909"/>
                  </a:lnTo>
                  <a:close/>
                  <a:moveTo>
                    <a:pt x="1143" y="192534"/>
                  </a:moveTo>
                  <a:lnTo>
                    <a:pt x="31749" y="192407"/>
                  </a:lnTo>
                  <a:cubicBezTo>
                    <a:pt x="35559" y="192407"/>
                    <a:pt x="38480" y="191518"/>
                    <a:pt x="40385" y="189740"/>
                  </a:cubicBezTo>
                  <a:cubicBezTo>
                    <a:pt x="42290" y="187962"/>
                    <a:pt x="43179" y="185168"/>
                    <a:pt x="43179" y="181485"/>
                  </a:cubicBezTo>
                  <a:cubicBezTo>
                    <a:pt x="43179" y="176532"/>
                    <a:pt x="41782" y="172849"/>
                    <a:pt x="39115" y="170563"/>
                  </a:cubicBezTo>
                  <a:cubicBezTo>
                    <a:pt x="36448" y="168277"/>
                    <a:pt x="32003" y="167134"/>
                    <a:pt x="25780" y="167134"/>
                  </a:cubicBezTo>
                  <a:lnTo>
                    <a:pt x="889" y="167261"/>
                  </a:lnTo>
                  <a:lnTo>
                    <a:pt x="889" y="160149"/>
                  </a:lnTo>
                  <a:lnTo>
                    <a:pt x="48259" y="160022"/>
                  </a:lnTo>
                  <a:lnTo>
                    <a:pt x="48259" y="165864"/>
                  </a:lnTo>
                  <a:lnTo>
                    <a:pt x="41782" y="167007"/>
                  </a:lnTo>
                  <a:lnTo>
                    <a:pt x="41782" y="167388"/>
                  </a:lnTo>
                  <a:cubicBezTo>
                    <a:pt x="44068" y="168912"/>
                    <a:pt x="45973" y="170944"/>
                    <a:pt x="47243" y="173611"/>
                  </a:cubicBezTo>
                  <a:cubicBezTo>
                    <a:pt x="48513" y="176278"/>
                    <a:pt x="49148" y="179199"/>
                    <a:pt x="49148" y="182501"/>
                  </a:cubicBezTo>
                  <a:cubicBezTo>
                    <a:pt x="49148" y="188216"/>
                    <a:pt x="47751" y="192534"/>
                    <a:pt x="45084" y="195328"/>
                  </a:cubicBezTo>
                  <a:cubicBezTo>
                    <a:pt x="42417" y="198122"/>
                    <a:pt x="37972" y="199647"/>
                    <a:pt x="31876" y="199647"/>
                  </a:cubicBezTo>
                  <a:lnTo>
                    <a:pt x="1016" y="199774"/>
                  </a:lnTo>
                  <a:lnTo>
                    <a:pt x="1016" y="192661"/>
                  </a:lnTo>
                  <a:close/>
                  <a:moveTo>
                    <a:pt x="48640" y="220983"/>
                  </a:moveTo>
                  <a:lnTo>
                    <a:pt x="17907" y="221110"/>
                  </a:lnTo>
                  <a:cubicBezTo>
                    <a:pt x="14097" y="221110"/>
                    <a:pt x="11176" y="221999"/>
                    <a:pt x="9271" y="223777"/>
                  </a:cubicBezTo>
                  <a:cubicBezTo>
                    <a:pt x="7366" y="225555"/>
                    <a:pt x="6477" y="228349"/>
                    <a:pt x="6477" y="232032"/>
                  </a:cubicBezTo>
                  <a:cubicBezTo>
                    <a:pt x="6477" y="236985"/>
                    <a:pt x="7874" y="240541"/>
                    <a:pt x="10541" y="242827"/>
                  </a:cubicBezTo>
                  <a:cubicBezTo>
                    <a:pt x="13208" y="245113"/>
                    <a:pt x="17653" y="246256"/>
                    <a:pt x="23875" y="246256"/>
                  </a:cubicBezTo>
                  <a:lnTo>
                    <a:pt x="48767" y="246129"/>
                  </a:lnTo>
                  <a:lnTo>
                    <a:pt x="48767" y="253241"/>
                  </a:lnTo>
                  <a:lnTo>
                    <a:pt x="1397" y="253368"/>
                  </a:lnTo>
                  <a:lnTo>
                    <a:pt x="1397" y="247399"/>
                  </a:lnTo>
                  <a:lnTo>
                    <a:pt x="7747" y="246383"/>
                  </a:lnTo>
                  <a:lnTo>
                    <a:pt x="7747" y="246002"/>
                  </a:lnTo>
                  <a:cubicBezTo>
                    <a:pt x="5461" y="244605"/>
                    <a:pt x="3556" y="242573"/>
                    <a:pt x="2413" y="239906"/>
                  </a:cubicBezTo>
                  <a:cubicBezTo>
                    <a:pt x="1270" y="237239"/>
                    <a:pt x="508" y="234318"/>
                    <a:pt x="508" y="231016"/>
                  </a:cubicBezTo>
                  <a:cubicBezTo>
                    <a:pt x="508" y="225301"/>
                    <a:pt x="1905" y="220983"/>
                    <a:pt x="4572" y="218062"/>
                  </a:cubicBezTo>
                  <a:cubicBezTo>
                    <a:pt x="7239" y="215141"/>
                    <a:pt x="11684" y="213744"/>
                    <a:pt x="17653" y="213744"/>
                  </a:cubicBezTo>
                  <a:lnTo>
                    <a:pt x="48640" y="213617"/>
                  </a:lnTo>
                  <a:lnTo>
                    <a:pt x="48640" y="220856"/>
                  </a:lnTo>
                  <a:close/>
                  <a:moveTo>
                    <a:pt x="6477" y="283976"/>
                  </a:moveTo>
                  <a:cubicBezTo>
                    <a:pt x="6477" y="285246"/>
                    <a:pt x="6604" y="286516"/>
                    <a:pt x="6731" y="287659"/>
                  </a:cubicBezTo>
                  <a:cubicBezTo>
                    <a:pt x="6858" y="288802"/>
                    <a:pt x="7112" y="289818"/>
                    <a:pt x="7366" y="290453"/>
                  </a:cubicBezTo>
                  <a:lnTo>
                    <a:pt x="1905" y="290453"/>
                  </a:lnTo>
                  <a:cubicBezTo>
                    <a:pt x="1524" y="289691"/>
                    <a:pt x="1270" y="288548"/>
                    <a:pt x="1016" y="287024"/>
                  </a:cubicBezTo>
                  <a:cubicBezTo>
                    <a:pt x="762" y="285500"/>
                    <a:pt x="635" y="284103"/>
                    <a:pt x="635" y="282960"/>
                  </a:cubicBezTo>
                  <a:cubicBezTo>
                    <a:pt x="635" y="273815"/>
                    <a:pt x="5461" y="269243"/>
                    <a:pt x="15113" y="269116"/>
                  </a:cubicBezTo>
                  <a:lnTo>
                    <a:pt x="43306" y="268989"/>
                  </a:lnTo>
                  <a:lnTo>
                    <a:pt x="43306" y="262258"/>
                  </a:lnTo>
                  <a:lnTo>
                    <a:pt x="46735" y="262258"/>
                  </a:lnTo>
                  <a:lnTo>
                    <a:pt x="49783" y="268989"/>
                  </a:lnTo>
                  <a:lnTo>
                    <a:pt x="59943" y="272037"/>
                  </a:lnTo>
                  <a:lnTo>
                    <a:pt x="59943" y="276228"/>
                  </a:lnTo>
                  <a:lnTo>
                    <a:pt x="49021" y="276228"/>
                  </a:lnTo>
                  <a:lnTo>
                    <a:pt x="49021" y="289945"/>
                  </a:lnTo>
                  <a:lnTo>
                    <a:pt x="43433" y="289945"/>
                  </a:lnTo>
                  <a:lnTo>
                    <a:pt x="43433" y="276228"/>
                  </a:lnTo>
                  <a:lnTo>
                    <a:pt x="15621" y="276355"/>
                  </a:lnTo>
                  <a:cubicBezTo>
                    <a:pt x="12827" y="276355"/>
                    <a:pt x="10541" y="276990"/>
                    <a:pt x="9017" y="278387"/>
                  </a:cubicBezTo>
                  <a:cubicBezTo>
                    <a:pt x="7493" y="279785"/>
                    <a:pt x="6731" y="281563"/>
                    <a:pt x="6731" y="28397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8" id="118"/>
          <p:cNvGrpSpPr/>
          <p:nvPr/>
        </p:nvGrpSpPr>
        <p:grpSpPr>
          <a:xfrm rot="5349300">
            <a:off x="17773468" y="13599492"/>
            <a:ext cx="1408799" cy="1108762"/>
            <a:chOff x="0" y="0"/>
            <a:chExt cx="688746" cy="542061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0" y="0"/>
              <a:ext cx="688721" cy="542036"/>
            </a:xfrm>
            <a:custGeom>
              <a:avLst/>
              <a:gdLst/>
              <a:ahLst/>
              <a:cxnLst/>
              <a:rect r="r" b="b" t="t" l="l"/>
              <a:pathLst>
                <a:path h="542036" w="688721">
                  <a:moveTo>
                    <a:pt x="0" y="0"/>
                  </a:moveTo>
                  <a:lnTo>
                    <a:pt x="0" y="542036"/>
                  </a:lnTo>
                  <a:lnTo>
                    <a:pt x="688721" y="542036"/>
                  </a:lnTo>
                  <a:lnTo>
                    <a:pt x="688721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alphaModFix amt="70200"/>
              </a:blip>
              <a:stretch>
                <a:fillRect l="0" t="0" r="-3" b="-4"/>
              </a:stretch>
            </a:blipFill>
          </p:spPr>
        </p:sp>
      </p:grpSp>
      <p:grpSp>
        <p:nvGrpSpPr>
          <p:cNvPr name="Group 120" id="120"/>
          <p:cNvGrpSpPr/>
          <p:nvPr/>
        </p:nvGrpSpPr>
        <p:grpSpPr>
          <a:xfrm rot="0">
            <a:off x="18267530" y="13809025"/>
            <a:ext cx="223145" cy="603010"/>
            <a:chOff x="0" y="0"/>
            <a:chExt cx="81813" cy="221107"/>
          </a:xfrm>
        </p:grpSpPr>
        <p:sp>
          <p:nvSpPr>
            <p:cNvPr name="Freeform 121" id="121"/>
            <p:cNvSpPr/>
            <p:nvPr/>
          </p:nvSpPr>
          <p:spPr>
            <a:xfrm flipH="false" flipV="false" rot="0">
              <a:off x="0" y="0"/>
              <a:ext cx="81783" cy="221492"/>
            </a:xfrm>
            <a:custGeom>
              <a:avLst/>
              <a:gdLst/>
              <a:ahLst/>
              <a:cxnLst/>
              <a:rect r="r" b="b" t="t" l="l"/>
              <a:pathLst>
                <a:path h="221492" w="81783">
                  <a:moveTo>
                    <a:pt x="18541" y="889"/>
                  </a:moveTo>
                  <a:lnTo>
                    <a:pt x="81656" y="0"/>
                  </a:lnTo>
                  <a:lnTo>
                    <a:pt x="81783" y="7366"/>
                  </a:lnTo>
                  <a:lnTo>
                    <a:pt x="25272" y="8128"/>
                  </a:lnTo>
                  <a:lnTo>
                    <a:pt x="25653" y="35942"/>
                  </a:lnTo>
                  <a:lnTo>
                    <a:pt x="19049" y="36069"/>
                  </a:lnTo>
                  <a:lnTo>
                    <a:pt x="18541" y="889"/>
                  </a:lnTo>
                  <a:close/>
                  <a:moveTo>
                    <a:pt x="18668" y="65787"/>
                  </a:moveTo>
                  <a:cubicBezTo>
                    <a:pt x="18541" y="58802"/>
                    <a:pt x="20573" y="53214"/>
                    <a:pt x="24764" y="49150"/>
                  </a:cubicBezTo>
                  <a:cubicBezTo>
                    <a:pt x="28954" y="45086"/>
                    <a:pt x="34796" y="42927"/>
                    <a:pt x="42416" y="42800"/>
                  </a:cubicBezTo>
                  <a:cubicBezTo>
                    <a:pt x="50035" y="42673"/>
                    <a:pt x="56131" y="44451"/>
                    <a:pt x="60703" y="48134"/>
                  </a:cubicBezTo>
                  <a:cubicBezTo>
                    <a:pt x="65274" y="51817"/>
                    <a:pt x="67560" y="56897"/>
                    <a:pt x="67687" y="63120"/>
                  </a:cubicBezTo>
                  <a:cubicBezTo>
                    <a:pt x="67814" y="69089"/>
                    <a:pt x="65909" y="73788"/>
                    <a:pt x="62099" y="77344"/>
                  </a:cubicBezTo>
                  <a:cubicBezTo>
                    <a:pt x="58290" y="80900"/>
                    <a:pt x="53083" y="82678"/>
                    <a:pt x="46733" y="82805"/>
                  </a:cubicBezTo>
                  <a:lnTo>
                    <a:pt x="42162" y="82932"/>
                  </a:lnTo>
                  <a:lnTo>
                    <a:pt x="41654" y="50293"/>
                  </a:lnTo>
                  <a:cubicBezTo>
                    <a:pt x="36066" y="50547"/>
                    <a:pt x="31875" y="51944"/>
                    <a:pt x="29081" y="54738"/>
                  </a:cubicBezTo>
                  <a:cubicBezTo>
                    <a:pt x="26287" y="57532"/>
                    <a:pt x="24891" y="61215"/>
                    <a:pt x="24891" y="66041"/>
                  </a:cubicBezTo>
                  <a:cubicBezTo>
                    <a:pt x="25018" y="71121"/>
                    <a:pt x="26161" y="76201"/>
                    <a:pt x="28319" y="81154"/>
                  </a:cubicBezTo>
                  <a:lnTo>
                    <a:pt x="21970" y="81281"/>
                  </a:lnTo>
                  <a:cubicBezTo>
                    <a:pt x="20827" y="78741"/>
                    <a:pt x="20065" y="76328"/>
                    <a:pt x="19557" y="74169"/>
                  </a:cubicBezTo>
                  <a:cubicBezTo>
                    <a:pt x="19049" y="72010"/>
                    <a:pt x="18795" y="69216"/>
                    <a:pt x="18668" y="66041"/>
                  </a:cubicBezTo>
                  <a:close/>
                  <a:moveTo>
                    <a:pt x="61718" y="63501"/>
                  </a:moveTo>
                  <a:cubicBezTo>
                    <a:pt x="61718" y="59691"/>
                    <a:pt x="60322" y="56643"/>
                    <a:pt x="57909" y="54484"/>
                  </a:cubicBezTo>
                  <a:cubicBezTo>
                    <a:pt x="55496" y="52325"/>
                    <a:pt x="51940" y="50928"/>
                    <a:pt x="47622" y="50674"/>
                  </a:cubicBezTo>
                  <a:lnTo>
                    <a:pt x="48003" y="75439"/>
                  </a:lnTo>
                  <a:cubicBezTo>
                    <a:pt x="52575" y="75312"/>
                    <a:pt x="56004" y="74296"/>
                    <a:pt x="58290" y="72264"/>
                  </a:cubicBezTo>
                  <a:cubicBezTo>
                    <a:pt x="60576" y="70232"/>
                    <a:pt x="61845" y="67311"/>
                    <a:pt x="61718" y="63628"/>
                  </a:cubicBezTo>
                  <a:close/>
                  <a:moveTo>
                    <a:pt x="68449" y="116715"/>
                  </a:moveTo>
                  <a:cubicBezTo>
                    <a:pt x="68449" y="118874"/>
                    <a:pt x="68322" y="120652"/>
                    <a:pt x="68068" y="122430"/>
                  </a:cubicBezTo>
                  <a:lnTo>
                    <a:pt x="61464" y="121541"/>
                  </a:lnTo>
                  <a:cubicBezTo>
                    <a:pt x="61845" y="119636"/>
                    <a:pt x="62099" y="117858"/>
                    <a:pt x="61972" y="116334"/>
                  </a:cubicBezTo>
                  <a:cubicBezTo>
                    <a:pt x="61972" y="112524"/>
                    <a:pt x="60322" y="109222"/>
                    <a:pt x="57147" y="106555"/>
                  </a:cubicBezTo>
                  <a:cubicBezTo>
                    <a:pt x="53972" y="103888"/>
                    <a:pt x="50162" y="102618"/>
                    <a:pt x="45463" y="102618"/>
                  </a:cubicBezTo>
                  <a:lnTo>
                    <a:pt x="20065" y="102999"/>
                  </a:lnTo>
                  <a:lnTo>
                    <a:pt x="19938" y="95887"/>
                  </a:lnTo>
                  <a:lnTo>
                    <a:pt x="67306" y="94744"/>
                  </a:lnTo>
                  <a:lnTo>
                    <a:pt x="67433" y="100713"/>
                  </a:lnTo>
                  <a:lnTo>
                    <a:pt x="58671" y="101602"/>
                  </a:lnTo>
                  <a:lnTo>
                    <a:pt x="58671" y="101983"/>
                  </a:lnTo>
                  <a:cubicBezTo>
                    <a:pt x="61718" y="103634"/>
                    <a:pt x="64131" y="105793"/>
                    <a:pt x="65909" y="108206"/>
                  </a:cubicBezTo>
                  <a:cubicBezTo>
                    <a:pt x="67687" y="110619"/>
                    <a:pt x="68449" y="113413"/>
                    <a:pt x="68576" y="116334"/>
                  </a:cubicBezTo>
                  <a:close/>
                  <a:moveTo>
                    <a:pt x="44828" y="171961"/>
                  </a:moveTo>
                  <a:cubicBezTo>
                    <a:pt x="37082" y="172088"/>
                    <a:pt x="31113" y="170183"/>
                    <a:pt x="26668" y="166373"/>
                  </a:cubicBezTo>
                  <a:cubicBezTo>
                    <a:pt x="22224" y="162563"/>
                    <a:pt x="20065" y="157229"/>
                    <a:pt x="19938" y="150371"/>
                  </a:cubicBezTo>
                  <a:cubicBezTo>
                    <a:pt x="19938" y="146180"/>
                    <a:pt x="20827" y="142369"/>
                    <a:pt x="22732" y="139067"/>
                  </a:cubicBezTo>
                  <a:cubicBezTo>
                    <a:pt x="24637" y="135765"/>
                    <a:pt x="27430" y="133225"/>
                    <a:pt x="31113" y="131320"/>
                  </a:cubicBezTo>
                  <a:cubicBezTo>
                    <a:pt x="34796" y="129415"/>
                    <a:pt x="39114" y="128526"/>
                    <a:pt x="44066" y="128399"/>
                  </a:cubicBezTo>
                  <a:cubicBezTo>
                    <a:pt x="51813" y="128272"/>
                    <a:pt x="57782" y="130177"/>
                    <a:pt x="62226" y="133860"/>
                  </a:cubicBezTo>
                  <a:cubicBezTo>
                    <a:pt x="66671" y="137543"/>
                    <a:pt x="68830" y="143004"/>
                    <a:pt x="68957" y="149863"/>
                  </a:cubicBezTo>
                  <a:cubicBezTo>
                    <a:pt x="69084" y="156467"/>
                    <a:pt x="66925" y="161801"/>
                    <a:pt x="62607" y="165738"/>
                  </a:cubicBezTo>
                  <a:cubicBezTo>
                    <a:pt x="58290" y="169675"/>
                    <a:pt x="52321" y="171707"/>
                    <a:pt x="44828" y="171834"/>
                  </a:cubicBezTo>
                  <a:close/>
                  <a:moveTo>
                    <a:pt x="44320" y="135892"/>
                  </a:moveTo>
                  <a:cubicBezTo>
                    <a:pt x="38225" y="136019"/>
                    <a:pt x="33653" y="137289"/>
                    <a:pt x="30605" y="139702"/>
                  </a:cubicBezTo>
                  <a:cubicBezTo>
                    <a:pt x="27557" y="142115"/>
                    <a:pt x="25907" y="145799"/>
                    <a:pt x="26034" y="150498"/>
                  </a:cubicBezTo>
                  <a:cubicBezTo>
                    <a:pt x="26161" y="155197"/>
                    <a:pt x="27684" y="158753"/>
                    <a:pt x="30859" y="161166"/>
                  </a:cubicBezTo>
                  <a:cubicBezTo>
                    <a:pt x="34034" y="163579"/>
                    <a:pt x="38733" y="164722"/>
                    <a:pt x="44701" y="164595"/>
                  </a:cubicBezTo>
                  <a:cubicBezTo>
                    <a:pt x="50670" y="164468"/>
                    <a:pt x="55242" y="163198"/>
                    <a:pt x="58417" y="160785"/>
                  </a:cubicBezTo>
                  <a:cubicBezTo>
                    <a:pt x="61591" y="158372"/>
                    <a:pt x="62988" y="154689"/>
                    <a:pt x="62988" y="149990"/>
                  </a:cubicBezTo>
                  <a:cubicBezTo>
                    <a:pt x="62988" y="145291"/>
                    <a:pt x="61337" y="141734"/>
                    <a:pt x="58163" y="139448"/>
                  </a:cubicBezTo>
                  <a:cubicBezTo>
                    <a:pt x="54988" y="137162"/>
                    <a:pt x="50416" y="136019"/>
                    <a:pt x="44320" y="136019"/>
                  </a:cubicBezTo>
                  <a:close/>
                  <a:moveTo>
                    <a:pt x="68576" y="176787"/>
                  </a:moveTo>
                  <a:lnTo>
                    <a:pt x="68703" y="184534"/>
                  </a:lnTo>
                  <a:lnTo>
                    <a:pt x="41908" y="195329"/>
                  </a:lnTo>
                  <a:cubicBezTo>
                    <a:pt x="35812" y="197742"/>
                    <a:pt x="31367" y="199139"/>
                    <a:pt x="28573" y="199774"/>
                  </a:cubicBezTo>
                  <a:lnTo>
                    <a:pt x="28573" y="200155"/>
                  </a:lnTo>
                  <a:cubicBezTo>
                    <a:pt x="30097" y="200536"/>
                    <a:pt x="32510" y="201298"/>
                    <a:pt x="36193" y="202442"/>
                  </a:cubicBezTo>
                  <a:cubicBezTo>
                    <a:pt x="39876" y="203585"/>
                    <a:pt x="50797" y="207395"/>
                    <a:pt x="69211" y="213745"/>
                  </a:cubicBezTo>
                  <a:lnTo>
                    <a:pt x="69338" y="221492"/>
                  </a:lnTo>
                  <a:lnTo>
                    <a:pt x="15112" y="201933"/>
                  </a:lnTo>
                  <a:cubicBezTo>
                    <a:pt x="9778" y="200028"/>
                    <a:pt x="5969" y="197742"/>
                    <a:pt x="3683" y="195075"/>
                  </a:cubicBezTo>
                  <a:cubicBezTo>
                    <a:pt x="1397" y="192408"/>
                    <a:pt x="0" y="188725"/>
                    <a:pt x="0" y="184788"/>
                  </a:cubicBezTo>
                  <a:cubicBezTo>
                    <a:pt x="0" y="182629"/>
                    <a:pt x="127" y="180470"/>
                    <a:pt x="635" y="178311"/>
                  </a:cubicBezTo>
                  <a:lnTo>
                    <a:pt x="6350" y="178184"/>
                  </a:lnTo>
                  <a:cubicBezTo>
                    <a:pt x="5969" y="179835"/>
                    <a:pt x="5842" y="181486"/>
                    <a:pt x="5969" y="183518"/>
                  </a:cubicBezTo>
                  <a:cubicBezTo>
                    <a:pt x="6096" y="188471"/>
                    <a:pt x="8889" y="191900"/>
                    <a:pt x="14477" y="193932"/>
                  </a:cubicBezTo>
                  <a:lnTo>
                    <a:pt x="21208" y="196472"/>
                  </a:lnTo>
                  <a:lnTo>
                    <a:pt x="68576" y="17666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2" id="122"/>
          <p:cNvGrpSpPr/>
          <p:nvPr/>
        </p:nvGrpSpPr>
        <p:grpSpPr>
          <a:xfrm rot="-5362200">
            <a:off x="15127995" y="10901908"/>
            <a:ext cx="1343571" cy="1108762"/>
            <a:chOff x="0" y="0"/>
            <a:chExt cx="656857" cy="542061"/>
          </a:xfrm>
        </p:grpSpPr>
        <p:sp>
          <p:nvSpPr>
            <p:cNvPr name="Freeform 123" id="123"/>
            <p:cNvSpPr/>
            <p:nvPr/>
          </p:nvSpPr>
          <p:spPr>
            <a:xfrm flipH="false" flipV="false" rot="0">
              <a:off x="0" y="0"/>
              <a:ext cx="656844" cy="542036"/>
            </a:xfrm>
            <a:custGeom>
              <a:avLst/>
              <a:gdLst/>
              <a:ahLst/>
              <a:cxnLst/>
              <a:rect r="r" b="b" t="t" l="l"/>
              <a:pathLst>
                <a:path h="542036" w="656844">
                  <a:moveTo>
                    <a:pt x="656844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656844" y="542036"/>
                  </a:lnTo>
                  <a:lnTo>
                    <a:pt x="656844" y="0"/>
                  </a:lnTo>
                  <a:close/>
                </a:path>
              </a:pathLst>
            </a:custGeom>
            <a:blipFill>
              <a:blip r:embed="rId46">
                <a:alphaModFix amt="70200"/>
              </a:blip>
              <a:stretch>
                <a:fillRect l="0" t="0" r="-1" b="-4"/>
              </a:stretch>
            </a:blipFill>
          </p:spPr>
        </p:sp>
      </p:grpSp>
      <p:grpSp>
        <p:nvGrpSpPr>
          <p:cNvPr name="Group 124" id="124"/>
          <p:cNvGrpSpPr/>
          <p:nvPr/>
        </p:nvGrpSpPr>
        <p:grpSpPr>
          <a:xfrm rot="0">
            <a:off x="15668140" y="11120663"/>
            <a:ext cx="181945" cy="539028"/>
            <a:chOff x="0" y="0"/>
            <a:chExt cx="66713" cy="197650"/>
          </a:xfrm>
        </p:grpSpPr>
        <p:sp>
          <p:nvSpPr>
            <p:cNvPr name="Freeform 125" id="125"/>
            <p:cNvSpPr/>
            <p:nvPr/>
          </p:nvSpPr>
          <p:spPr>
            <a:xfrm flipH="false" flipV="false" rot="0">
              <a:off x="0" y="0"/>
              <a:ext cx="66673" cy="197614"/>
            </a:xfrm>
            <a:custGeom>
              <a:avLst/>
              <a:gdLst/>
              <a:ahLst/>
              <a:cxnLst/>
              <a:rect r="r" b="b" t="t" l="l"/>
              <a:pathLst>
                <a:path h="197614" w="66673">
                  <a:moveTo>
                    <a:pt x="38099" y="189994"/>
                  </a:moveTo>
                  <a:lnTo>
                    <a:pt x="64387" y="190248"/>
                  </a:lnTo>
                  <a:lnTo>
                    <a:pt x="64260" y="197614"/>
                  </a:lnTo>
                  <a:lnTo>
                    <a:pt x="1143" y="196979"/>
                  </a:lnTo>
                  <a:lnTo>
                    <a:pt x="1270" y="179707"/>
                  </a:lnTo>
                  <a:cubicBezTo>
                    <a:pt x="1397" y="171960"/>
                    <a:pt x="2921" y="166245"/>
                    <a:pt x="5969" y="162562"/>
                  </a:cubicBezTo>
                  <a:cubicBezTo>
                    <a:pt x="9017" y="158879"/>
                    <a:pt x="13462" y="157101"/>
                    <a:pt x="19431" y="157101"/>
                  </a:cubicBezTo>
                  <a:cubicBezTo>
                    <a:pt x="27812" y="157228"/>
                    <a:pt x="33400" y="161546"/>
                    <a:pt x="36194" y="169928"/>
                  </a:cubicBezTo>
                  <a:lnTo>
                    <a:pt x="64768" y="153164"/>
                  </a:lnTo>
                  <a:lnTo>
                    <a:pt x="64641" y="161800"/>
                  </a:lnTo>
                  <a:lnTo>
                    <a:pt x="38226" y="176786"/>
                  </a:lnTo>
                  <a:lnTo>
                    <a:pt x="38099" y="189994"/>
                  </a:lnTo>
                  <a:close/>
                  <a:moveTo>
                    <a:pt x="31749" y="189867"/>
                  </a:moveTo>
                  <a:lnTo>
                    <a:pt x="31876" y="179834"/>
                  </a:lnTo>
                  <a:cubicBezTo>
                    <a:pt x="31876" y="174627"/>
                    <a:pt x="30987" y="170817"/>
                    <a:pt x="28955" y="168404"/>
                  </a:cubicBezTo>
                  <a:cubicBezTo>
                    <a:pt x="26923" y="165991"/>
                    <a:pt x="23875" y="164721"/>
                    <a:pt x="19685" y="164721"/>
                  </a:cubicBezTo>
                  <a:cubicBezTo>
                    <a:pt x="15494" y="164721"/>
                    <a:pt x="12446" y="165864"/>
                    <a:pt x="10668" y="168277"/>
                  </a:cubicBezTo>
                  <a:cubicBezTo>
                    <a:pt x="8890" y="170690"/>
                    <a:pt x="7874" y="174627"/>
                    <a:pt x="7747" y="180088"/>
                  </a:cubicBezTo>
                  <a:lnTo>
                    <a:pt x="7620" y="189613"/>
                  </a:lnTo>
                  <a:lnTo>
                    <a:pt x="31749" y="189867"/>
                  </a:lnTo>
                  <a:close/>
                  <a:moveTo>
                    <a:pt x="64895" y="136781"/>
                  </a:moveTo>
                  <a:lnTo>
                    <a:pt x="64768" y="143893"/>
                  </a:lnTo>
                  <a:lnTo>
                    <a:pt x="17399" y="143385"/>
                  </a:lnTo>
                  <a:lnTo>
                    <a:pt x="17526" y="136273"/>
                  </a:lnTo>
                  <a:lnTo>
                    <a:pt x="64895" y="136781"/>
                  </a:lnTo>
                  <a:close/>
                  <a:moveTo>
                    <a:pt x="4572" y="143893"/>
                  </a:moveTo>
                  <a:cubicBezTo>
                    <a:pt x="2921" y="143893"/>
                    <a:pt x="1778" y="143512"/>
                    <a:pt x="1016" y="142623"/>
                  </a:cubicBezTo>
                  <a:cubicBezTo>
                    <a:pt x="254" y="141734"/>
                    <a:pt x="0" y="140972"/>
                    <a:pt x="0" y="139702"/>
                  </a:cubicBezTo>
                  <a:cubicBezTo>
                    <a:pt x="0" y="138432"/>
                    <a:pt x="381" y="137543"/>
                    <a:pt x="1143" y="136781"/>
                  </a:cubicBezTo>
                  <a:cubicBezTo>
                    <a:pt x="1905" y="136019"/>
                    <a:pt x="3175" y="135511"/>
                    <a:pt x="4699" y="135511"/>
                  </a:cubicBezTo>
                  <a:cubicBezTo>
                    <a:pt x="6223" y="135511"/>
                    <a:pt x="7493" y="136019"/>
                    <a:pt x="8255" y="136781"/>
                  </a:cubicBezTo>
                  <a:cubicBezTo>
                    <a:pt x="9017" y="137543"/>
                    <a:pt x="9398" y="138686"/>
                    <a:pt x="9398" y="139829"/>
                  </a:cubicBezTo>
                  <a:cubicBezTo>
                    <a:pt x="9398" y="140972"/>
                    <a:pt x="9017" y="141988"/>
                    <a:pt x="8128" y="142877"/>
                  </a:cubicBezTo>
                  <a:cubicBezTo>
                    <a:pt x="7239" y="143766"/>
                    <a:pt x="6096" y="144020"/>
                    <a:pt x="4445" y="144020"/>
                  </a:cubicBezTo>
                  <a:close/>
                  <a:moveTo>
                    <a:pt x="65276" y="111380"/>
                  </a:moveTo>
                  <a:lnTo>
                    <a:pt x="17653" y="128780"/>
                  </a:lnTo>
                  <a:lnTo>
                    <a:pt x="17780" y="121033"/>
                  </a:lnTo>
                  <a:lnTo>
                    <a:pt x="45973" y="111126"/>
                  </a:lnTo>
                  <a:cubicBezTo>
                    <a:pt x="52577" y="108840"/>
                    <a:pt x="56895" y="107570"/>
                    <a:pt x="58800" y="107189"/>
                  </a:cubicBezTo>
                  <a:lnTo>
                    <a:pt x="58800" y="106808"/>
                  </a:lnTo>
                  <a:cubicBezTo>
                    <a:pt x="57276" y="106427"/>
                    <a:pt x="54101" y="105411"/>
                    <a:pt x="49402" y="103760"/>
                  </a:cubicBezTo>
                  <a:cubicBezTo>
                    <a:pt x="44703" y="102109"/>
                    <a:pt x="34162" y="98172"/>
                    <a:pt x="18161" y="92076"/>
                  </a:cubicBezTo>
                  <a:lnTo>
                    <a:pt x="18288" y="84329"/>
                  </a:lnTo>
                  <a:lnTo>
                    <a:pt x="65403" y="102998"/>
                  </a:lnTo>
                  <a:lnTo>
                    <a:pt x="65276" y="111380"/>
                  </a:lnTo>
                  <a:close/>
                  <a:moveTo>
                    <a:pt x="66673" y="57405"/>
                  </a:moveTo>
                  <a:cubicBezTo>
                    <a:pt x="66546" y="64390"/>
                    <a:pt x="64387" y="69851"/>
                    <a:pt x="60070" y="73915"/>
                  </a:cubicBezTo>
                  <a:cubicBezTo>
                    <a:pt x="55752" y="77979"/>
                    <a:pt x="49783" y="79884"/>
                    <a:pt x="42290" y="79757"/>
                  </a:cubicBezTo>
                  <a:cubicBezTo>
                    <a:pt x="34797" y="79630"/>
                    <a:pt x="28574" y="77725"/>
                    <a:pt x="24129" y="73915"/>
                  </a:cubicBezTo>
                  <a:cubicBezTo>
                    <a:pt x="19685" y="70105"/>
                    <a:pt x="17526" y="65025"/>
                    <a:pt x="17526" y="58675"/>
                  </a:cubicBezTo>
                  <a:cubicBezTo>
                    <a:pt x="17653" y="52706"/>
                    <a:pt x="19558" y="48007"/>
                    <a:pt x="23494" y="44705"/>
                  </a:cubicBezTo>
                  <a:cubicBezTo>
                    <a:pt x="27431" y="41403"/>
                    <a:pt x="32638" y="39624"/>
                    <a:pt x="38988" y="39751"/>
                  </a:cubicBezTo>
                  <a:lnTo>
                    <a:pt x="43560" y="39751"/>
                  </a:lnTo>
                  <a:lnTo>
                    <a:pt x="43306" y="72391"/>
                  </a:lnTo>
                  <a:cubicBezTo>
                    <a:pt x="48894" y="72264"/>
                    <a:pt x="53085" y="70994"/>
                    <a:pt x="56006" y="68327"/>
                  </a:cubicBezTo>
                  <a:cubicBezTo>
                    <a:pt x="58927" y="65660"/>
                    <a:pt x="60451" y="61977"/>
                    <a:pt x="60451" y="57151"/>
                  </a:cubicBezTo>
                  <a:cubicBezTo>
                    <a:pt x="60451" y="52071"/>
                    <a:pt x="59435" y="46991"/>
                    <a:pt x="57403" y="42038"/>
                  </a:cubicBezTo>
                  <a:lnTo>
                    <a:pt x="63752" y="42165"/>
                  </a:lnTo>
                  <a:cubicBezTo>
                    <a:pt x="64768" y="44705"/>
                    <a:pt x="65530" y="47118"/>
                    <a:pt x="66038" y="49404"/>
                  </a:cubicBezTo>
                  <a:cubicBezTo>
                    <a:pt x="66546" y="51690"/>
                    <a:pt x="66673" y="54357"/>
                    <a:pt x="66673" y="57659"/>
                  </a:cubicBezTo>
                  <a:close/>
                  <a:moveTo>
                    <a:pt x="23621" y="59183"/>
                  </a:moveTo>
                  <a:cubicBezTo>
                    <a:pt x="23621" y="62993"/>
                    <a:pt x="24764" y="66041"/>
                    <a:pt x="27177" y="68327"/>
                  </a:cubicBezTo>
                  <a:cubicBezTo>
                    <a:pt x="29590" y="70613"/>
                    <a:pt x="33019" y="72010"/>
                    <a:pt x="37464" y="72391"/>
                  </a:cubicBezTo>
                  <a:lnTo>
                    <a:pt x="37718" y="47626"/>
                  </a:lnTo>
                  <a:cubicBezTo>
                    <a:pt x="33146" y="47626"/>
                    <a:pt x="29717" y="48515"/>
                    <a:pt x="27304" y="50547"/>
                  </a:cubicBezTo>
                  <a:cubicBezTo>
                    <a:pt x="24891" y="52579"/>
                    <a:pt x="23621" y="55373"/>
                    <a:pt x="23621" y="59183"/>
                  </a:cubicBezTo>
                  <a:close/>
                  <a:moveTo>
                    <a:pt x="18161" y="5715"/>
                  </a:moveTo>
                  <a:cubicBezTo>
                    <a:pt x="18161" y="3556"/>
                    <a:pt x="18415" y="1778"/>
                    <a:pt x="18796" y="0"/>
                  </a:cubicBezTo>
                  <a:lnTo>
                    <a:pt x="25399" y="1016"/>
                  </a:lnTo>
                  <a:cubicBezTo>
                    <a:pt x="24891" y="2921"/>
                    <a:pt x="24764" y="4699"/>
                    <a:pt x="24637" y="6223"/>
                  </a:cubicBezTo>
                  <a:cubicBezTo>
                    <a:pt x="24637" y="10033"/>
                    <a:pt x="26161" y="13335"/>
                    <a:pt x="29209" y="16129"/>
                  </a:cubicBezTo>
                  <a:cubicBezTo>
                    <a:pt x="32257" y="18923"/>
                    <a:pt x="36194" y="20320"/>
                    <a:pt x="40766" y="20320"/>
                  </a:cubicBezTo>
                  <a:lnTo>
                    <a:pt x="66165" y="20574"/>
                  </a:lnTo>
                  <a:lnTo>
                    <a:pt x="66038" y="27686"/>
                  </a:lnTo>
                  <a:lnTo>
                    <a:pt x="18669" y="27178"/>
                  </a:lnTo>
                  <a:lnTo>
                    <a:pt x="18796" y="21209"/>
                  </a:lnTo>
                  <a:lnTo>
                    <a:pt x="27558" y="20447"/>
                  </a:lnTo>
                  <a:lnTo>
                    <a:pt x="27558" y="20066"/>
                  </a:lnTo>
                  <a:cubicBezTo>
                    <a:pt x="24510" y="18288"/>
                    <a:pt x="22097" y="16129"/>
                    <a:pt x="20446" y="13589"/>
                  </a:cubicBezTo>
                  <a:cubicBezTo>
                    <a:pt x="18796" y="11049"/>
                    <a:pt x="18161" y="8636"/>
                    <a:pt x="18161" y="57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6" id="126"/>
          <p:cNvGrpSpPr/>
          <p:nvPr/>
        </p:nvGrpSpPr>
        <p:grpSpPr>
          <a:xfrm rot="1391100">
            <a:off x="20716200" y="8865835"/>
            <a:ext cx="1343571" cy="1108762"/>
            <a:chOff x="0" y="0"/>
            <a:chExt cx="656857" cy="542061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0" y="0"/>
              <a:ext cx="656844" cy="542036"/>
            </a:xfrm>
            <a:custGeom>
              <a:avLst/>
              <a:gdLst/>
              <a:ahLst/>
              <a:cxnLst/>
              <a:rect r="r" b="b" t="t" l="l"/>
              <a:pathLst>
                <a:path h="542036" w="656844">
                  <a:moveTo>
                    <a:pt x="0" y="0"/>
                  </a:moveTo>
                  <a:lnTo>
                    <a:pt x="0" y="542036"/>
                  </a:lnTo>
                  <a:lnTo>
                    <a:pt x="656844" y="542036"/>
                  </a:lnTo>
                  <a:lnTo>
                    <a:pt x="656844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alphaModFix amt="70200"/>
              </a:blip>
              <a:stretch>
                <a:fillRect l="0" t="0" r="-1" b="-4"/>
              </a:stretch>
            </a:blipFill>
          </p:spPr>
        </p:sp>
      </p:grpSp>
      <p:grpSp>
        <p:nvGrpSpPr>
          <p:cNvPr name="Group 128" id="128"/>
          <p:cNvGrpSpPr/>
          <p:nvPr/>
        </p:nvGrpSpPr>
        <p:grpSpPr>
          <a:xfrm rot="0">
            <a:off x="21057723" y="9199176"/>
            <a:ext cx="515051" cy="362227"/>
            <a:chOff x="0" y="0"/>
            <a:chExt cx="188849" cy="132817"/>
          </a:xfrm>
        </p:grpSpPr>
        <p:sp>
          <p:nvSpPr>
            <p:cNvPr name="Freeform 129" id="129"/>
            <p:cNvSpPr/>
            <p:nvPr/>
          </p:nvSpPr>
          <p:spPr>
            <a:xfrm flipH="false" flipV="false" rot="0">
              <a:off x="0" y="0"/>
              <a:ext cx="188864" cy="132969"/>
            </a:xfrm>
            <a:custGeom>
              <a:avLst/>
              <a:gdLst/>
              <a:ahLst/>
              <a:cxnLst/>
              <a:rect r="r" b="b" t="t" l="l"/>
              <a:pathLst>
                <a:path h="132969" w="188864">
                  <a:moveTo>
                    <a:pt x="25654" y="69088"/>
                  </a:moveTo>
                  <a:lnTo>
                    <a:pt x="28067" y="9144"/>
                  </a:lnTo>
                  <a:lnTo>
                    <a:pt x="27686" y="9017"/>
                  </a:lnTo>
                  <a:cubicBezTo>
                    <a:pt x="26289" y="13208"/>
                    <a:pt x="24384" y="18161"/>
                    <a:pt x="21971" y="23749"/>
                  </a:cubicBezTo>
                  <a:lnTo>
                    <a:pt x="6223" y="60706"/>
                  </a:lnTo>
                  <a:lnTo>
                    <a:pt x="0" y="58039"/>
                  </a:lnTo>
                  <a:lnTo>
                    <a:pt x="24892" y="0"/>
                  </a:lnTo>
                  <a:lnTo>
                    <a:pt x="35052" y="4318"/>
                  </a:lnTo>
                  <a:lnTo>
                    <a:pt x="32893" y="60071"/>
                  </a:lnTo>
                  <a:lnTo>
                    <a:pt x="33274" y="60198"/>
                  </a:lnTo>
                  <a:lnTo>
                    <a:pt x="72262" y="20320"/>
                  </a:lnTo>
                  <a:lnTo>
                    <a:pt x="82295" y="24638"/>
                  </a:lnTo>
                  <a:lnTo>
                    <a:pt x="57530" y="82677"/>
                  </a:lnTo>
                  <a:lnTo>
                    <a:pt x="50799" y="79756"/>
                  </a:lnTo>
                  <a:lnTo>
                    <a:pt x="66801" y="42418"/>
                  </a:lnTo>
                  <a:cubicBezTo>
                    <a:pt x="68579" y="38100"/>
                    <a:pt x="70865" y="33528"/>
                    <a:pt x="73405" y="28702"/>
                  </a:cubicBezTo>
                  <a:lnTo>
                    <a:pt x="73151" y="28575"/>
                  </a:lnTo>
                  <a:lnTo>
                    <a:pt x="31242" y="71501"/>
                  </a:lnTo>
                  <a:lnTo>
                    <a:pt x="25781" y="69215"/>
                  </a:lnTo>
                  <a:close/>
                  <a:moveTo>
                    <a:pt x="99186" y="100584"/>
                  </a:moveTo>
                  <a:lnTo>
                    <a:pt x="100583" y="93853"/>
                  </a:lnTo>
                  <a:lnTo>
                    <a:pt x="100329" y="93726"/>
                  </a:lnTo>
                  <a:cubicBezTo>
                    <a:pt x="97027" y="95504"/>
                    <a:pt x="93979" y="96393"/>
                    <a:pt x="91439" y="96520"/>
                  </a:cubicBezTo>
                  <a:cubicBezTo>
                    <a:pt x="88899" y="96647"/>
                    <a:pt x="85978" y="95885"/>
                    <a:pt x="82676" y="94488"/>
                  </a:cubicBezTo>
                  <a:cubicBezTo>
                    <a:pt x="78358" y="92583"/>
                    <a:pt x="75437" y="90043"/>
                    <a:pt x="73913" y="86868"/>
                  </a:cubicBezTo>
                  <a:cubicBezTo>
                    <a:pt x="72389" y="83693"/>
                    <a:pt x="72516" y="79883"/>
                    <a:pt x="74294" y="75819"/>
                  </a:cubicBezTo>
                  <a:cubicBezTo>
                    <a:pt x="78104" y="67056"/>
                    <a:pt x="87121" y="65405"/>
                    <a:pt x="101345" y="70993"/>
                  </a:cubicBezTo>
                  <a:lnTo>
                    <a:pt x="108838" y="73914"/>
                  </a:lnTo>
                  <a:lnTo>
                    <a:pt x="109981" y="71247"/>
                  </a:lnTo>
                  <a:cubicBezTo>
                    <a:pt x="111505" y="67818"/>
                    <a:pt x="111759" y="65024"/>
                    <a:pt x="110997" y="62738"/>
                  </a:cubicBezTo>
                  <a:cubicBezTo>
                    <a:pt x="110235" y="60452"/>
                    <a:pt x="108203" y="58674"/>
                    <a:pt x="105028" y="57277"/>
                  </a:cubicBezTo>
                  <a:cubicBezTo>
                    <a:pt x="101345" y="55753"/>
                    <a:pt x="96773" y="55118"/>
                    <a:pt x="91312" y="55372"/>
                  </a:cubicBezTo>
                  <a:lnTo>
                    <a:pt x="91439" y="49403"/>
                  </a:lnTo>
                  <a:cubicBezTo>
                    <a:pt x="94106" y="49149"/>
                    <a:pt x="96773" y="49276"/>
                    <a:pt x="99694" y="49657"/>
                  </a:cubicBezTo>
                  <a:cubicBezTo>
                    <a:pt x="102615" y="50038"/>
                    <a:pt x="105282" y="50800"/>
                    <a:pt x="107822" y="51943"/>
                  </a:cubicBezTo>
                  <a:cubicBezTo>
                    <a:pt x="113028" y="54102"/>
                    <a:pt x="116330" y="57023"/>
                    <a:pt x="117854" y="60325"/>
                  </a:cubicBezTo>
                  <a:cubicBezTo>
                    <a:pt x="119378" y="63627"/>
                    <a:pt x="118997" y="67945"/>
                    <a:pt x="116838" y="73025"/>
                  </a:cubicBezTo>
                  <a:lnTo>
                    <a:pt x="104139" y="102743"/>
                  </a:lnTo>
                  <a:lnTo>
                    <a:pt x="99313" y="100711"/>
                  </a:lnTo>
                  <a:close/>
                  <a:moveTo>
                    <a:pt x="86232" y="89535"/>
                  </a:moveTo>
                  <a:cubicBezTo>
                    <a:pt x="90296" y="91313"/>
                    <a:pt x="93979" y="91567"/>
                    <a:pt x="97408" y="90297"/>
                  </a:cubicBezTo>
                  <a:cubicBezTo>
                    <a:pt x="100837" y="89027"/>
                    <a:pt x="103250" y="86360"/>
                    <a:pt x="105028" y="82296"/>
                  </a:cubicBezTo>
                  <a:lnTo>
                    <a:pt x="106679" y="78359"/>
                  </a:lnTo>
                  <a:lnTo>
                    <a:pt x="99948" y="75819"/>
                  </a:lnTo>
                  <a:cubicBezTo>
                    <a:pt x="94614" y="73787"/>
                    <a:pt x="90550" y="72898"/>
                    <a:pt x="87502" y="73406"/>
                  </a:cubicBezTo>
                  <a:cubicBezTo>
                    <a:pt x="84454" y="73914"/>
                    <a:pt x="82422" y="75565"/>
                    <a:pt x="81152" y="78613"/>
                  </a:cubicBezTo>
                  <a:cubicBezTo>
                    <a:pt x="80136" y="81026"/>
                    <a:pt x="80136" y="83058"/>
                    <a:pt x="81025" y="84963"/>
                  </a:cubicBezTo>
                  <a:cubicBezTo>
                    <a:pt x="81914" y="86868"/>
                    <a:pt x="83692" y="88265"/>
                    <a:pt x="86232" y="89408"/>
                  </a:cubicBezTo>
                  <a:close/>
                  <a:moveTo>
                    <a:pt x="124204" y="111252"/>
                  </a:moveTo>
                  <a:lnTo>
                    <a:pt x="117600" y="108458"/>
                  </a:lnTo>
                  <a:lnTo>
                    <a:pt x="136269" y="64897"/>
                  </a:lnTo>
                  <a:lnTo>
                    <a:pt x="142873" y="67691"/>
                  </a:lnTo>
                  <a:lnTo>
                    <a:pt x="124204" y="111252"/>
                  </a:lnTo>
                  <a:close/>
                  <a:moveTo>
                    <a:pt x="140714" y="52832"/>
                  </a:moveTo>
                  <a:cubicBezTo>
                    <a:pt x="141349" y="51308"/>
                    <a:pt x="142238" y="50419"/>
                    <a:pt x="143254" y="50038"/>
                  </a:cubicBezTo>
                  <a:cubicBezTo>
                    <a:pt x="144270" y="49657"/>
                    <a:pt x="145413" y="49657"/>
                    <a:pt x="146429" y="50165"/>
                  </a:cubicBezTo>
                  <a:cubicBezTo>
                    <a:pt x="147445" y="50673"/>
                    <a:pt x="148207" y="51308"/>
                    <a:pt x="148715" y="52451"/>
                  </a:cubicBezTo>
                  <a:cubicBezTo>
                    <a:pt x="149223" y="53594"/>
                    <a:pt x="149096" y="54737"/>
                    <a:pt x="148461" y="56261"/>
                  </a:cubicBezTo>
                  <a:cubicBezTo>
                    <a:pt x="147826" y="57785"/>
                    <a:pt x="146937" y="58674"/>
                    <a:pt x="145921" y="59055"/>
                  </a:cubicBezTo>
                  <a:cubicBezTo>
                    <a:pt x="144905" y="59436"/>
                    <a:pt x="143762" y="59436"/>
                    <a:pt x="142746" y="58928"/>
                  </a:cubicBezTo>
                  <a:cubicBezTo>
                    <a:pt x="141730" y="58420"/>
                    <a:pt x="140841" y="57658"/>
                    <a:pt x="140460" y="56642"/>
                  </a:cubicBezTo>
                  <a:cubicBezTo>
                    <a:pt x="140079" y="55626"/>
                    <a:pt x="140079" y="54356"/>
                    <a:pt x="140714" y="52832"/>
                  </a:cubicBezTo>
                  <a:close/>
                  <a:moveTo>
                    <a:pt x="167892" y="129921"/>
                  </a:moveTo>
                  <a:lnTo>
                    <a:pt x="179957" y="101727"/>
                  </a:lnTo>
                  <a:cubicBezTo>
                    <a:pt x="181481" y="98171"/>
                    <a:pt x="181862" y="95123"/>
                    <a:pt x="180973" y="92710"/>
                  </a:cubicBezTo>
                  <a:cubicBezTo>
                    <a:pt x="180084" y="90297"/>
                    <a:pt x="177925" y="88265"/>
                    <a:pt x="174496" y="86868"/>
                  </a:cubicBezTo>
                  <a:cubicBezTo>
                    <a:pt x="169924" y="84963"/>
                    <a:pt x="166114" y="84709"/>
                    <a:pt x="162939" y="86233"/>
                  </a:cubicBezTo>
                  <a:cubicBezTo>
                    <a:pt x="159764" y="87757"/>
                    <a:pt x="156970" y="91440"/>
                    <a:pt x="154557" y="97028"/>
                  </a:cubicBezTo>
                  <a:lnTo>
                    <a:pt x="144778" y="119888"/>
                  </a:lnTo>
                  <a:lnTo>
                    <a:pt x="138174" y="117094"/>
                  </a:lnTo>
                  <a:lnTo>
                    <a:pt x="156843" y="73660"/>
                  </a:lnTo>
                  <a:lnTo>
                    <a:pt x="162177" y="75946"/>
                  </a:lnTo>
                  <a:lnTo>
                    <a:pt x="160653" y="82423"/>
                  </a:lnTo>
                  <a:lnTo>
                    <a:pt x="161034" y="82550"/>
                  </a:lnTo>
                  <a:cubicBezTo>
                    <a:pt x="163320" y="81026"/>
                    <a:pt x="165860" y="80137"/>
                    <a:pt x="168908" y="80010"/>
                  </a:cubicBezTo>
                  <a:cubicBezTo>
                    <a:pt x="171956" y="79883"/>
                    <a:pt x="174877" y="80391"/>
                    <a:pt x="177798" y="81788"/>
                  </a:cubicBezTo>
                  <a:cubicBezTo>
                    <a:pt x="183005" y="84074"/>
                    <a:pt x="186434" y="86995"/>
                    <a:pt x="187957" y="90678"/>
                  </a:cubicBezTo>
                  <a:cubicBezTo>
                    <a:pt x="189481" y="94361"/>
                    <a:pt x="189100" y="98933"/>
                    <a:pt x="186688" y="104521"/>
                  </a:cubicBezTo>
                  <a:lnTo>
                    <a:pt x="174496" y="132969"/>
                  </a:lnTo>
                  <a:lnTo>
                    <a:pt x="167892" y="13017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0" id="130"/>
          <p:cNvGrpSpPr/>
          <p:nvPr/>
        </p:nvGrpSpPr>
        <p:grpSpPr>
          <a:xfrm rot="99600">
            <a:off x="21573657" y="18594999"/>
            <a:ext cx="1317489" cy="1108762"/>
            <a:chOff x="0" y="0"/>
            <a:chExt cx="644106" cy="542061"/>
          </a:xfrm>
        </p:grpSpPr>
        <p:sp>
          <p:nvSpPr>
            <p:cNvPr name="Freeform 131" id="131"/>
            <p:cNvSpPr/>
            <p:nvPr/>
          </p:nvSpPr>
          <p:spPr>
            <a:xfrm flipH="false" flipV="false" rot="0">
              <a:off x="0" y="0"/>
              <a:ext cx="644144" cy="542036"/>
            </a:xfrm>
            <a:custGeom>
              <a:avLst/>
              <a:gdLst/>
              <a:ahLst/>
              <a:cxnLst/>
              <a:rect r="r" b="b" t="t" l="l"/>
              <a:pathLst>
                <a:path h="542036" w="644144">
                  <a:moveTo>
                    <a:pt x="0" y="0"/>
                  </a:moveTo>
                  <a:lnTo>
                    <a:pt x="0" y="542036"/>
                  </a:lnTo>
                  <a:lnTo>
                    <a:pt x="644144" y="542036"/>
                  </a:lnTo>
                  <a:lnTo>
                    <a:pt x="644144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alphaModFix amt="70200"/>
              </a:blip>
              <a:stretch>
                <a:fillRect l="0" t="0" r="5" b="-4"/>
              </a:stretch>
            </a:blipFill>
          </p:spPr>
        </p:sp>
      </p:grpSp>
      <p:grpSp>
        <p:nvGrpSpPr>
          <p:cNvPr name="Group 132" id="132"/>
          <p:cNvGrpSpPr/>
          <p:nvPr/>
        </p:nvGrpSpPr>
        <p:grpSpPr>
          <a:xfrm rot="0">
            <a:off x="21931390" y="19009363"/>
            <a:ext cx="498582" cy="193842"/>
            <a:chOff x="0" y="0"/>
            <a:chExt cx="182816" cy="71082"/>
          </a:xfrm>
        </p:grpSpPr>
        <p:sp>
          <p:nvSpPr>
            <p:cNvPr name="Freeform 133" id="133"/>
            <p:cNvSpPr/>
            <p:nvPr/>
          </p:nvSpPr>
          <p:spPr>
            <a:xfrm flipH="false" flipV="false" rot="0">
              <a:off x="0" y="0"/>
              <a:ext cx="183014" cy="71124"/>
            </a:xfrm>
            <a:custGeom>
              <a:avLst/>
              <a:gdLst/>
              <a:ahLst/>
              <a:cxnLst/>
              <a:rect r="r" b="b" t="t" l="l"/>
              <a:pathLst>
                <a:path h="71124" w="183014">
                  <a:moveTo>
                    <a:pt x="35179" y="66806"/>
                  </a:moveTo>
                  <a:lnTo>
                    <a:pt x="0" y="65790"/>
                  </a:lnTo>
                  <a:lnTo>
                    <a:pt x="1778" y="2667"/>
                  </a:lnTo>
                  <a:lnTo>
                    <a:pt x="37084" y="3683"/>
                  </a:lnTo>
                  <a:lnTo>
                    <a:pt x="36830" y="10161"/>
                  </a:lnTo>
                  <a:lnTo>
                    <a:pt x="9017" y="9399"/>
                  </a:lnTo>
                  <a:lnTo>
                    <a:pt x="8382" y="29720"/>
                  </a:lnTo>
                  <a:lnTo>
                    <a:pt x="34544" y="30482"/>
                  </a:lnTo>
                  <a:lnTo>
                    <a:pt x="34417" y="36959"/>
                  </a:lnTo>
                  <a:lnTo>
                    <a:pt x="8255" y="36197"/>
                  </a:lnTo>
                  <a:lnTo>
                    <a:pt x="7493" y="59439"/>
                  </a:lnTo>
                  <a:lnTo>
                    <a:pt x="35306" y="60201"/>
                  </a:lnTo>
                  <a:lnTo>
                    <a:pt x="35179" y="66806"/>
                  </a:lnTo>
                  <a:close/>
                  <a:moveTo>
                    <a:pt x="55245" y="67441"/>
                  </a:moveTo>
                  <a:lnTo>
                    <a:pt x="48133" y="67187"/>
                  </a:lnTo>
                  <a:lnTo>
                    <a:pt x="50038" y="0"/>
                  </a:lnTo>
                  <a:lnTo>
                    <a:pt x="57150" y="254"/>
                  </a:lnTo>
                  <a:lnTo>
                    <a:pt x="55245" y="67441"/>
                  </a:lnTo>
                  <a:close/>
                  <a:moveTo>
                    <a:pt x="77596" y="68076"/>
                  </a:moveTo>
                  <a:lnTo>
                    <a:pt x="70484" y="67822"/>
                  </a:lnTo>
                  <a:lnTo>
                    <a:pt x="72389" y="635"/>
                  </a:lnTo>
                  <a:lnTo>
                    <a:pt x="79501" y="889"/>
                  </a:lnTo>
                  <a:lnTo>
                    <a:pt x="77596" y="68076"/>
                  </a:lnTo>
                  <a:close/>
                  <a:moveTo>
                    <a:pt x="112775" y="69981"/>
                  </a:moveTo>
                  <a:cubicBezTo>
                    <a:pt x="105790" y="69727"/>
                    <a:pt x="100329" y="67441"/>
                    <a:pt x="96392" y="63122"/>
                  </a:cubicBezTo>
                  <a:cubicBezTo>
                    <a:pt x="92455" y="58804"/>
                    <a:pt x="90677" y="52708"/>
                    <a:pt x="90804" y="45214"/>
                  </a:cubicBezTo>
                  <a:cubicBezTo>
                    <a:pt x="90931" y="37721"/>
                    <a:pt x="93090" y="31625"/>
                    <a:pt x="97027" y="27179"/>
                  </a:cubicBezTo>
                  <a:cubicBezTo>
                    <a:pt x="100964" y="22734"/>
                    <a:pt x="106044" y="20702"/>
                    <a:pt x="112394" y="20829"/>
                  </a:cubicBezTo>
                  <a:cubicBezTo>
                    <a:pt x="118363" y="20956"/>
                    <a:pt x="122935" y="23115"/>
                    <a:pt x="126364" y="27052"/>
                  </a:cubicBezTo>
                  <a:cubicBezTo>
                    <a:pt x="129793" y="30990"/>
                    <a:pt x="131317" y="36197"/>
                    <a:pt x="131063" y="42674"/>
                  </a:cubicBezTo>
                  <a:lnTo>
                    <a:pt x="130936" y="47247"/>
                  </a:lnTo>
                  <a:lnTo>
                    <a:pt x="98297" y="46358"/>
                  </a:lnTo>
                  <a:cubicBezTo>
                    <a:pt x="98297" y="51946"/>
                    <a:pt x="99567" y="56137"/>
                    <a:pt x="102107" y="59185"/>
                  </a:cubicBezTo>
                  <a:cubicBezTo>
                    <a:pt x="104647" y="62233"/>
                    <a:pt x="108457" y="63630"/>
                    <a:pt x="113283" y="63884"/>
                  </a:cubicBezTo>
                  <a:cubicBezTo>
                    <a:pt x="118363" y="64011"/>
                    <a:pt x="123443" y="63122"/>
                    <a:pt x="128523" y="61090"/>
                  </a:cubicBezTo>
                  <a:lnTo>
                    <a:pt x="128396" y="67441"/>
                  </a:lnTo>
                  <a:cubicBezTo>
                    <a:pt x="125856" y="68457"/>
                    <a:pt x="123443" y="69219"/>
                    <a:pt x="121157" y="69600"/>
                  </a:cubicBezTo>
                  <a:cubicBezTo>
                    <a:pt x="118871" y="69981"/>
                    <a:pt x="116204" y="70108"/>
                    <a:pt x="112902" y="70108"/>
                  </a:cubicBezTo>
                  <a:close/>
                  <a:moveTo>
                    <a:pt x="112013" y="26798"/>
                  </a:moveTo>
                  <a:cubicBezTo>
                    <a:pt x="108203" y="26671"/>
                    <a:pt x="105155" y="27815"/>
                    <a:pt x="102869" y="30228"/>
                  </a:cubicBezTo>
                  <a:cubicBezTo>
                    <a:pt x="100583" y="32641"/>
                    <a:pt x="99059" y="36070"/>
                    <a:pt x="98551" y="40388"/>
                  </a:cubicBezTo>
                  <a:lnTo>
                    <a:pt x="123316" y="41150"/>
                  </a:lnTo>
                  <a:cubicBezTo>
                    <a:pt x="123443" y="36578"/>
                    <a:pt x="122554" y="33149"/>
                    <a:pt x="120649" y="30736"/>
                  </a:cubicBezTo>
                  <a:cubicBezTo>
                    <a:pt x="118744" y="28323"/>
                    <a:pt x="115823" y="26925"/>
                    <a:pt x="112140" y="26925"/>
                  </a:cubicBezTo>
                  <a:close/>
                  <a:moveTo>
                    <a:pt x="174878" y="70997"/>
                  </a:moveTo>
                  <a:lnTo>
                    <a:pt x="175767" y="40388"/>
                  </a:lnTo>
                  <a:cubicBezTo>
                    <a:pt x="175894" y="36578"/>
                    <a:pt x="175132" y="33657"/>
                    <a:pt x="173354" y="31625"/>
                  </a:cubicBezTo>
                  <a:cubicBezTo>
                    <a:pt x="171576" y="29593"/>
                    <a:pt x="168909" y="28704"/>
                    <a:pt x="165226" y="28577"/>
                  </a:cubicBezTo>
                  <a:cubicBezTo>
                    <a:pt x="160273" y="28450"/>
                    <a:pt x="156590" y="29720"/>
                    <a:pt x="154177" y="32260"/>
                  </a:cubicBezTo>
                  <a:cubicBezTo>
                    <a:pt x="151764" y="34800"/>
                    <a:pt x="150494" y="39245"/>
                    <a:pt x="150367" y="45468"/>
                  </a:cubicBezTo>
                  <a:lnTo>
                    <a:pt x="149605" y="70362"/>
                  </a:lnTo>
                  <a:lnTo>
                    <a:pt x="142493" y="70108"/>
                  </a:lnTo>
                  <a:lnTo>
                    <a:pt x="143890" y="22734"/>
                  </a:lnTo>
                  <a:lnTo>
                    <a:pt x="149732" y="22861"/>
                  </a:lnTo>
                  <a:lnTo>
                    <a:pt x="150748" y="29339"/>
                  </a:lnTo>
                  <a:lnTo>
                    <a:pt x="151129" y="29339"/>
                  </a:lnTo>
                  <a:cubicBezTo>
                    <a:pt x="152653" y="27052"/>
                    <a:pt x="154812" y="25274"/>
                    <a:pt x="157479" y="24131"/>
                  </a:cubicBezTo>
                  <a:cubicBezTo>
                    <a:pt x="160146" y="22988"/>
                    <a:pt x="163194" y="22353"/>
                    <a:pt x="166369" y="22480"/>
                  </a:cubicBezTo>
                  <a:cubicBezTo>
                    <a:pt x="172084" y="22607"/>
                    <a:pt x="176275" y="24131"/>
                    <a:pt x="179069" y="26925"/>
                  </a:cubicBezTo>
                  <a:cubicBezTo>
                    <a:pt x="181863" y="29720"/>
                    <a:pt x="183133" y="34165"/>
                    <a:pt x="183006" y="40261"/>
                  </a:cubicBezTo>
                  <a:lnTo>
                    <a:pt x="181863" y="71124"/>
                  </a:lnTo>
                  <a:lnTo>
                    <a:pt x="174751" y="708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4" id="134"/>
          <p:cNvGrpSpPr/>
          <p:nvPr/>
        </p:nvGrpSpPr>
        <p:grpSpPr>
          <a:xfrm rot="-5393520">
            <a:off x="22946842" y="16319858"/>
            <a:ext cx="1271821" cy="1108762"/>
            <a:chOff x="0" y="0"/>
            <a:chExt cx="621779" cy="542061"/>
          </a:xfrm>
        </p:grpSpPr>
        <p:sp>
          <p:nvSpPr>
            <p:cNvPr name="Freeform 135" id="135"/>
            <p:cNvSpPr/>
            <p:nvPr/>
          </p:nvSpPr>
          <p:spPr>
            <a:xfrm flipH="false" flipV="false" rot="0">
              <a:off x="0" y="0"/>
              <a:ext cx="621792" cy="542036"/>
            </a:xfrm>
            <a:custGeom>
              <a:avLst/>
              <a:gdLst/>
              <a:ahLst/>
              <a:cxnLst/>
              <a:rect r="r" b="b" t="t" l="l"/>
              <a:pathLst>
                <a:path h="542036" w="621792">
                  <a:moveTo>
                    <a:pt x="621792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621792" y="542036"/>
                  </a:lnTo>
                  <a:lnTo>
                    <a:pt x="621792" y="0"/>
                  </a:lnTo>
                  <a:close/>
                </a:path>
              </a:pathLst>
            </a:custGeom>
            <a:blipFill>
              <a:blip r:embed="rId49">
                <a:alphaModFix amt="70200"/>
              </a:blip>
              <a:stretch>
                <a:fillRect l="0" t="0" r="2" b="-4"/>
              </a:stretch>
            </a:blipFill>
          </p:spPr>
        </p:sp>
      </p:grpSp>
      <p:grpSp>
        <p:nvGrpSpPr>
          <p:cNvPr name="Group 136" id="136"/>
          <p:cNvGrpSpPr/>
          <p:nvPr/>
        </p:nvGrpSpPr>
        <p:grpSpPr>
          <a:xfrm rot="0">
            <a:off x="23452074" y="16587398"/>
            <a:ext cx="179945" cy="453459"/>
            <a:chOff x="0" y="0"/>
            <a:chExt cx="65976" cy="166268"/>
          </a:xfrm>
        </p:grpSpPr>
        <p:sp>
          <p:nvSpPr>
            <p:cNvPr name="Freeform 137" id="137"/>
            <p:cNvSpPr/>
            <p:nvPr/>
          </p:nvSpPr>
          <p:spPr>
            <a:xfrm flipH="false" flipV="false" rot="0">
              <a:off x="0" y="0"/>
              <a:ext cx="65939" cy="166366"/>
            </a:xfrm>
            <a:custGeom>
              <a:avLst/>
              <a:gdLst/>
              <a:ahLst/>
              <a:cxnLst/>
              <a:rect r="r" b="b" t="t" l="l"/>
              <a:pathLst>
                <a:path h="166366" w="65939">
                  <a:moveTo>
                    <a:pt x="20193" y="126108"/>
                  </a:moveTo>
                  <a:cubicBezTo>
                    <a:pt x="26544" y="126108"/>
                    <a:pt x="31497" y="128267"/>
                    <a:pt x="34926" y="132712"/>
                  </a:cubicBezTo>
                  <a:cubicBezTo>
                    <a:pt x="38355" y="137157"/>
                    <a:pt x="40006" y="143380"/>
                    <a:pt x="40006" y="151508"/>
                  </a:cubicBezTo>
                  <a:lnTo>
                    <a:pt x="40006" y="159000"/>
                  </a:lnTo>
                  <a:lnTo>
                    <a:pt x="64898" y="159000"/>
                  </a:lnTo>
                  <a:lnTo>
                    <a:pt x="64898" y="166366"/>
                  </a:lnTo>
                  <a:lnTo>
                    <a:pt x="1778" y="166239"/>
                  </a:lnTo>
                  <a:lnTo>
                    <a:pt x="1778" y="149857"/>
                  </a:lnTo>
                  <a:cubicBezTo>
                    <a:pt x="1778" y="134109"/>
                    <a:pt x="8001" y="126235"/>
                    <a:pt x="20193" y="126235"/>
                  </a:cubicBezTo>
                  <a:close/>
                  <a:moveTo>
                    <a:pt x="33783" y="159000"/>
                  </a:moveTo>
                  <a:lnTo>
                    <a:pt x="33783" y="152397"/>
                  </a:lnTo>
                  <a:cubicBezTo>
                    <a:pt x="33783" y="145920"/>
                    <a:pt x="32767" y="141221"/>
                    <a:pt x="30608" y="138300"/>
                  </a:cubicBezTo>
                  <a:cubicBezTo>
                    <a:pt x="28449" y="135379"/>
                    <a:pt x="25147" y="133982"/>
                    <a:pt x="20447" y="133855"/>
                  </a:cubicBezTo>
                  <a:cubicBezTo>
                    <a:pt x="16256" y="133855"/>
                    <a:pt x="13208" y="135252"/>
                    <a:pt x="11049" y="137919"/>
                  </a:cubicBezTo>
                  <a:cubicBezTo>
                    <a:pt x="8890" y="140586"/>
                    <a:pt x="8001" y="144904"/>
                    <a:pt x="8001" y="150746"/>
                  </a:cubicBezTo>
                  <a:lnTo>
                    <a:pt x="8001" y="159000"/>
                  </a:lnTo>
                  <a:lnTo>
                    <a:pt x="33656" y="159000"/>
                  </a:lnTo>
                  <a:close/>
                  <a:moveTo>
                    <a:pt x="64898" y="106932"/>
                  </a:moveTo>
                  <a:lnTo>
                    <a:pt x="64898" y="114043"/>
                  </a:lnTo>
                  <a:lnTo>
                    <a:pt x="17526" y="113916"/>
                  </a:lnTo>
                  <a:lnTo>
                    <a:pt x="17526" y="106805"/>
                  </a:lnTo>
                  <a:lnTo>
                    <a:pt x="64898" y="106932"/>
                  </a:lnTo>
                  <a:close/>
                  <a:moveTo>
                    <a:pt x="4699" y="114551"/>
                  </a:moveTo>
                  <a:cubicBezTo>
                    <a:pt x="3048" y="114551"/>
                    <a:pt x="1905" y="114170"/>
                    <a:pt x="1143" y="113281"/>
                  </a:cubicBezTo>
                  <a:cubicBezTo>
                    <a:pt x="381" y="112393"/>
                    <a:pt x="0" y="111504"/>
                    <a:pt x="0" y="110361"/>
                  </a:cubicBezTo>
                  <a:cubicBezTo>
                    <a:pt x="0" y="109218"/>
                    <a:pt x="381" y="108202"/>
                    <a:pt x="1143" y="107440"/>
                  </a:cubicBezTo>
                  <a:cubicBezTo>
                    <a:pt x="1905" y="106678"/>
                    <a:pt x="3175" y="106170"/>
                    <a:pt x="4699" y="106170"/>
                  </a:cubicBezTo>
                  <a:cubicBezTo>
                    <a:pt x="6223" y="106170"/>
                    <a:pt x="7493" y="106551"/>
                    <a:pt x="8255" y="107440"/>
                  </a:cubicBezTo>
                  <a:cubicBezTo>
                    <a:pt x="9017" y="108329"/>
                    <a:pt x="9398" y="109218"/>
                    <a:pt x="9398" y="110361"/>
                  </a:cubicBezTo>
                  <a:cubicBezTo>
                    <a:pt x="9398" y="111504"/>
                    <a:pt x="9017" y="112520"/>
                    <a:pt x="8255" y="113408"/>
                  </a:cubicBezTo>
                  <a:cubicBezTo>
                    <a:pt x="7493" y="114297"/>
                    <a:pt x="6223" y="114551"/>
                    <a:pt x="4699" y="114551"/>
                  </a:cubicBezTo>
                  <a:close/>
                  <a:moveTo>
                    <a:pt x="65025" y="59308"/>
                  </a:moveTo>
                  <a:lnTo>
                    <a:pt x="34418" y="59308"/>
                  </a:lnTo>
                  <a:cubicBezTo>
                    <a:pt x="30608" y="59308"/>
                    <a:pt x="27687" y="60197"/>
                    <a:pt x="25782" y="61975"/>
                  </a:cubicBezTo>
                  <a:cubicBezTo>
                    <a:pt x="23876" y="63753"/>
                    <a:pt x="22860" y="66420"/>
                    <a:pt x="22860" y="70229"/>
                  </a:cubicBezTo>
                  <a:cubicBezTo>
                    <a:pt x="22860" y="75182"/>
                    <a:pt x="24130" y="78865"/>
                    <a:pt x="26798" y="81151"/>
                  </a:cubicBezTo>
                  <a:cubicBezTo>
                    <a:pt x="29465" y="83437"/>
                    <a:pt x="33910" y="84580"/>
                    <a:pt x="40006" y="84580"/>
                  </a:cubicBezTo>
                  <a:lnTo>
                    <a:pt x="64898" y="84580"/>
                  </a:lnTo>
                  <a:lnTo>
                    <a:pt x="64898" y="91692"/>
                  </a:lnTo>
                  <a:lnTo>
                    <a:pt x="17526" y="91565"/>
                  </a:lnTo>
                  <a:lnTo>
                    <a:pt x="17526" y="85723"/>
                  </a:lnTo>
                  <a:lnTo>
                    <a:pt x="24003" y="84580"/>
                  </a:lnTo>
                  <a:lnTo>
                    <a:pt x="24003" y="84326"/>
                  </a:lnTo>
                  <a:cubicBezTo>
                    <a:pt x="21717" y="82802"/>
                    <a:pt x="19812" y="80770"/>
                    <a:pt x="18542" y="78103"/>
                  </a:cubicBezTo>
                  <a:cubicBezTo>
                    <a:pt x="17272" y="75436"/>
                    <a:pt x="16637" y="72515"/>
                    <a:pt x="16637" y="69213"/>
                  </a:cubicBezTo>
                  <a:cubicBezTo>
                    <a:pt x="16637" y="63499"/>
                    <a:pt x="18034" y="59181"/>
                    <a:pt x="20828" y="56387"/>
                  </a:cubicBezTo>
                  <a:cubicBezTo>
                    <a:pt x="23622" y="53593"/>
                    <a:pt x="27941" y="52069"/>
                    <a:pt x="34037" y="52069"/>
                  </a:cubicBezTo>
                  <a:lnTo>
                    <a:pt x="64898" y="52069"/>
                  </a:lnTo>
                  <a:lnTo>
                    <a:pt x="64898" y="59181"/>
                  </a:lnTo>
                  <a:close/>
                  <a:moveTo>
                    <a:pt x="65787" y="17272"/>
                  </a:moveTo>
                  <a:cubicBezTo>
                    <a:pt x="65787" y="24256"/>
                    <a:pt x="63628" y="29844"/>
                    <a:pt x="59310" y="33781"/>
                  </a:cubicBezTo>
                  <a:cubicBezTo>
                    <a:pt x="54992" y="37718"/>
                    <a:pt x="49150" y="39877"/>
                    <a:pt x="41530" y="39877"/>
                  </a:cubicBezTo>
                  <a:cubicBezTo>
                    <a:pt x="33910" y="39877"/>
                    <a:pt x="28068" y="38099"/>
                    <a:pt x="23622" y="34416"/>
                  </a:cubicBezTo>
                  <a:cubicBezTo>
                    <a:pt x="19177" y="30733"/>
                    <a:pt x="16891" y="25653"/>
                    <a:pt x="16891" y="19304"/>
                  </a:cubicBezTo>
                  <a:cubicBezTo>
                    <a:pt x="16891" y="13335"/>
                    <a:pt x="18923" y="8636"/>
                    <a:pt x="22733" y="5207"/>
                  </a:cubicBezTo>
                  <a:cubicBezTo>
                    <a:pt x="26544" y="1778"/>
                    <a:pt x="31878" y="0"/>
                    <a:pt x="38228" y="0"/>
                  </a:cubicBezTo>
                  <a:lnTo>
                    <a:pt x="42800" y="0"/>
                  </a:lnTo>
                  <a:lnTo>
                    <a:pt x="42800" y="32638"/>
                  </a:lnTo>
                  <a:cubicBezTo>
                    <a:pt x="48388" y="32511"/>
                    <a:pt x="52579" y="31114"/>
                    <a:pt x="55500" y="28447"/>
                  </a:cubicBezTo>
                  <a:cubicBezTo>
                    <a:pt x="58421" y="25780"/>
                    <a:pt x="59818" y="22098"/>
                    <a:pt x="59818" y="17145"/>
                  </a:cubicBezTo>
                  <a:cubicBezTo>
                    <a:pt x="59818" y="12065"/>
                    <a:pt x="58802" y="6985"/>
                    <a:pt x="56643" y="2032"/>
                  </a:cubicBezTo>
                  <a:lnTo>
                    <a:pt x="62993" y="2032"/>
                  </a:lnTo>
                  <a:cubicBezTo>
                    <a:pt x="64136" y="4572"/>
                    <a:pt x="64898" y="6985"/>
                    <a:pt x="65279" y="9271"/>
                  </a:cubicBezTo>
                  <a:cubicBezTo>
                    <a:pt x="65660" y="11557"/>
                    <a:pt x="66041" y="14224"/>
                    <a:pt x="65914" y="17399"/>
                  </a:cubicBezTo>
                  <a:close/>
                  <a:moveTo>
                    <a:pt x="22860" y="19304"/>
                  </a:moveTo>
                  <a:cubicBezTo>
                    <a:pt x="22860" y="23113"/>
                    <a:pt x="24130" y="26161"/>
                    <a:pt x="26544" y="28447"/>
                  </a:cubicBezTo>
                  <a:cubicBezTo>
                    <a:pt x="28957" y="30733"/>
                    <a:pt x="32386" y="32003"/>
                    <a:pt x="36831" y="32511"/>
                  </a:cubicBezTo>
                  <a:lnTo>
                    <a:pt x="36831" y="7747"/>
                  </a:lnTo>
                  <a:cubicBezTo>
                    <a:pt x="32259" y="7747"/>
                    <a:pt x="28830" y="8763"/>
                    <a:pt x="26417" y="10795"/>
                  </a:cubicBezTo>
                  <a:cubicBezTo>
                    <a:pt x="24003" y="12827"/>
                    <a:pt x="22860" y="15621"/>
                    <a:pt x="22733" y="1943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8" id="138"/>
          <p:cNvGrpSpPr/>
          <p:nvPr/>
        </p:nvGrpSpPr>
        <p:grpSpPr>
          <a:xfrm rot="-5362740">
            <a:off x="24536625" y="7446957"/>
            <a:ext cx="1245740" cy="859614"/>
            <a:chOff x="0" y="0"/>
            <a:chExt cx="609028" cy="420256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608965" cy="420243"/>
            </a:xfrm>
            <a:custGeom>
              <a:avLst/>
              <a:gdLst/>
              <a:ahLst/>
              <a:cxnLst/>
              <a:rect r="r" b="b" t="t" l="l"/>
              <a:pathLst>
                <a:path h="420243" w="608965">
                  <a:moveTo>
                    <a:pt x="608965" y="0"/>
                  </a:moveTo>
                  <a:lnTo>
                    <a:pt x="0" y="0"/>
                  </a:lnTo>
                  <a:lnTo>
                    <a:pt x="0" y="420243"/>
                  </a:lnTo>
                  <a:lnTo>
                    <a:pt x="608965" y="413639"/>
                  </a:lnTo>
                  <a:lnTo>
                    <a:pt x="608965" y="0"/>
                  </a:lnTo>
                  <a:close/>
                </a:path>
              </a:pathLst>
            </a:custGeom>
            <a:blipFill>
              <a:blip r:embed="rId50">
                <a:alphaModFix amt="70200"/>
              </a:blip>
              <a:stretch>
                <a:fillRect l="0" t="0" r="-10" b="-28987"/>
              </a:stretch>
            </a:blipFill>
          </p:spPr>
        </p:sp>
      </p:grpSp>
      <p:grpSp>
        <p:nvGrpSpPr>
          <p:cNvPr name="Group 140" id="140"/>
          <p:cNvGrpSpPr/>
          <p:nvPr/>
        </p:nvGrpSpPr>
        <p:grpSpPr>
          <a:xfrm rot="0">
            <a:off x="25076615" y="7671037"/>
            <a:ext cx="179165" cy="440159"/>
            <a:chOff x="0" y="0"/>
            <a:chExt cx="65697" cy="161392"/>
          </a:xfrm>
        </p:grpSpPr>
        <p:sp>
          <p:nvSpPr>
            <p:cNvPr name="Freeform 141" id="141"/>
            <p:cNvSpPr/>
            <p:nvPr/>
          </p:nvSpPr>
          <p:spPr>
            <a:xfrm flipH="false" flipV="false" rot="0">
              <a:off x="0" y="0"/>
              <a:ext cx="65664" cy="161418"/>
            </a:xfrm>
            <a:custGeom>
              <a:avLst/>
              <a:gdLst/>
              <a:ahLst/>
              <a:cxnLst/>
              <a:rect r="r" b="b" t="t" l="l"/>
              <a:pathLst>
                <a:path h="161418" w="65664">
                  <a:moveTo>
                    <a:pt x="63505" y="126239"/>
                  </a:moveTo>
                  <a:lnTo>
                    <a:pt x="63124" y="161418"/>
                  </a:lnTo>
                  <a:lnTo>
                    <a:pt x="0" y="160656"/>
                  </a:lnTo>
                  <a:lnTo>
                    <a:pt x="381" y="125477"/>
                  </a:lnTo>
                  <a:lnTo>
                    <a:pt x="6859" y="125604"/>
                  </a:lnTo>
                  <a:lnTo>
                    <a:pt x="6605" y="153417"/>
                  </a:lnTo>
                  <a:lnTo>
                    <a:pt x="26926" y="153671"/>
                  </a:lnTo>
                  <a:lnTo>
                    <a:pt x="27180" y="127509"/>
                  </a:lnTo>
                  <a:lnTo>
                    <a:pt x="33658" y="127636"/>
                  </a:lnTo>
                  <a:lnTo>
                    <a:pt x="33404" y="153798"/>
                  </a:lnTo>
                  <a:lnTo>
                    <a:pt x="56646" y="154052"/>
                  </a:lnTo>
                  <a:lnTo>
                    <a:pt x="56900" y="126239"/>
                  </a:lnTo>
                  <a:lnTo>
                    <a:pt x="63505" y="126366"/>
                  </a:lnTo>
                  <a:close/>
                  <a:moveTo>
                    <a:pt x="64013" y="84329"/>
                  </a:moveTo>
                  <a:lnTo>
                    <a:pt x="57281" y="85726"/>
                  </a:lnTo>
                  <a:lnTo>
                    <a:pt x="57281" y="86107"/>
                  </a:lnTo>
                  <a:cubicBezTo>
                    <a:pt x="60203" y="88520"/>
                    <a:pt x="62235" y="90933"/>
                    <a:pt x="63251" y="93219"/>
                  </a:cubicBezTo>
                  <a:cubicBezTo>
                    <a:pt x="64267" y="95505"/>
                    <a:pt x="64775" y="98553"/>
                    <a:pt x="64775" y="101982"/>
                  </a:cubicBezTo>
                  <a:cubicBezTo>
                    <a:pt x="64775" y="106681"/>
                    <a:pt x="63505" y="110364"/>
                    <a:pt x="60965" y="113031"/>
                  </a:cubicBezTo>
                  <a:cubicBezTo>
                    <a:pt x="58425" y="115698"/>
                    <a:pt x="55122" y="116968"/>
                    <a:pt x="50550" y="116968"/>
                  </a:cubicBezTo>
                  <a:cubicBezTo>
                    <a:pt x="41024" y="116841"/>
                    <a:pt x="36071" y="109221"/>
                    <a:pt x="35817" y="93854"/>
                  </a:cubicBezTo>
                  <a:lnTo>
                    <a:pt x="35563" y="85599"/>
                  </a:lnTo>
                  <a:lnTo>
                    <a:pt x="32642" y="85599"/>
                  </a:lnTo>
                  <a:cubicBezTo>
                    <a:pt x="28958" y="85599"/>
                    <a:pt x="26164" y="86361"/>
                    <a:pt x="24386" y="87885"/>
                  </a:cubicBezTo>
                  <a:cubicBezTo>
                    <a:pt x="22608" y="89409"/>
                    <a:pt x="21719" y="91949"/>
                    <a:pt x="21592" y="95505"/>
                  </a:cubicBezTo>
                  <a:cubicBezTo>
                    <a:pt x="21592" y="99442"/>
                    <a:pt x="22735" y="103887"/>
                    <a:pt x="25021" y="108967"/>
                  </a:cubicBezTo>
                  <a:lnTo>
                    <a:pt x="19560" y="111126"/>
                  </a:lnTo>
                  <a:cubicBezTo>
                    <a:pt x="18289" y="108840"/>
                    <a:pt x="17400" y="106173"/>
                    <a:pt x="16638" y="103379"/>
                  </a:cubicBezTo>
                  <a:cubicBezTo>
                    <a:pt x="15876" y="100585"/>
                    <a:pt x="15622" y="97791"/>
                    <a:pt x="15622" y="94997"/>
                  </a:cubicBezTo>
                  <a:cubicBezTo>
                    <a:pt x="15622" y="89409"/>
                    <a:pt x="17019" y="85218"/>
                    <a:pt x="19560" y="82424"/>
                  </a:cubicBezTo>
                  <a:cubicBezTo>
                    <a:pt x="22100" y="79630"/>
                    <a:pt x="26164" y="78360"/>
                    <a:pt x="31625" y="78487"/>
                  </a:cubicBezTo>
                  <a:lnTo>
                    <a:pt x="63886" y="78868"/>
                  </a:lnTo>
                  <a:lnTo>
                    <a:pt x="63886" y="84202"/>
                  </a:lnTo>
                  <a:close/>
                  <a:moveTo>
                    <a:pt x="58806" y="100331"/>
                  </a:moveTo>
                  <a:cubicBezTo>
                    <a:pt x="58806" y="95886"/>
                    <a:pt x="57662" y="92330"/>
                    <a:pt x="55249" y="89790"/>
                  </a:cubicBezTo>
                  <a:cubicBezTo>
                    <a:pt x="52836" y="87250"/>
                    <a:pt x="49407" y="85853"/>
                    <a:pt x="44962" y="85853"/>
                  </a:cubicBezTo>
                  <a:lnTo>
                    <a:pt x="40643" y="85853"/>
                  </a:lnTo>
                  <a:lnTo>
                    <a:pt x="40897" y="93092"/>
                  </a:lnTo>
                  <a:cubicBezTo>
                    <a:pt x="41024" y="98807"/>
                    <a:pt x="41913" y="102871"/>
                    <a:pt x="43437" y="105411"/>
                  </a:cubicBezTo>
                  <a:cubicBezTo>
                    <a:pt x="44962" y="107951"/>
                    <a:pt x="47375" y="109221"/>
                    <a:pt x="50677" y="109221"/>
                  </a:cubicBezTo>
                  <a:cubicBezTo>
                    <a:pt x="53217" y="109221"/>
                    <a:pt x="55249" y="108459"/>
                    <a:pt x="56646" y="106935"/>
                  </a:cubicBezTo>
                  <a:cubicBezTo>
                    <a:pt x="58044" y="105411"/>
                    <a:pt x="58679" y="103252"/>
                    <a:pt x="58806" y="100331"/>
                  </a:cubicBezTo>
                  <a:close/>
                  <a:moveTo>
                    <a:pt x="51693" y="33401"/>
                  </a:moveTo>
                  <a:cubicBezTo>
                    <a:pt x="56138" y="33401"/>
                    <a:pt x="59441" y="35179"/>
                    <a:pt x="61854" y="38481"/>
                  </a:cubicBezTo>
                  <a:cubicBezTo>
                    <a:pt x="64267" y="41783"/>
                    <a:pt x="65410" y="46355"/>
                    <a:pt x="65283" y="52324"/>
                  </a:cubicBezTo>
                  <a:cubicBezTo>
                    <a:pt x="65156" y="58548"/>
                    <a:pt x="64140" y="63501"/>
                    <a:pt x="62108" y="66930"/>
                  </a:cubicBezTo>
                  <a:lnTo>
                    <a:pt x="55503" y="66803"/>
                  </a:lnTo>
                  <a:cubicBezTo>
                    <a:pt x="56646" y="64517"/>
                    <a:pt x="57663" y="62104"/>
                    <a:pt x="58298" y="59564"/>
                  </a:cubicBezTo>
                  <a:cubicBezTo>
                    <a:pt x="58933" y="57024"/>
                    <a:pt x="59314" y="54483"/>
                    <a:pt x="59314" y="52070"/>
                  </a:cubicBezTo>
                  <a:cubicBezTo>
                    <a:pt x="59314" y="48387"/>
                    <a:pt x="58806" y="45466"/>
                    <a:pt x="57663" y="43434"/>
                  </a:cubicBezTo>
                  <a:cubicBezTo>
                    <a:pt x="56519" y="41402"/>
                    <a:pt x="54614" y="40386"/>
                    <a:pt x="52201" y="40386"/>
                  </a:cubicBezTo>
                  <a:cubicBezTo>
                    <a:pt x="50296" y="40386"/>
                    <a:pt x="48772" y="41148"/>
                    <a:pt x="47502" y="42672"/>
                  </a:cubicBezTo>
                  <a:cubicBezTo>
                    <a:pt x="46232" y="44196"/>
                    <a:pt x="44580" y="47371"/>
                    <a:pt x="42802" y="51943"/>
                  </a:cubicBezTo>
                  <a:cubicBezTo>
                    <a:pt x="41151" y="56389"/>
                    <a:pt x="39627" y="59437"/>
                    <a:pt x="38357" y="61342"/>
                  </a:cubicBezTo>
                  <a:cubicBezTo>
                    <a:pt x="37087" y="63247"/>
                    <a:pt x="35690" y="64517"/>
                    <a:pt x="34166" y="65406"/>
                  </a:cubicBezTo>
                  <a:cubicBezTo>
                    <a:pt x="32642" y="66295"/>
                    <a:pt x="30736" y="66676"/>
                    <a:pt x="28577" y="66676"/>
                  </a:cubicBezTo>
                  <a:cubicBezTo>
                    <a:pt x="24767" y="66676"/>
                    <a:pt x="21719" y="65025"/>
                    <a:pt x="19433" y="61850"/>
                  </a:cubicBezTo>
                  <a:cubicBezTo>
                    <a:pt x="17146" y="58675"/>
                    <a:pt x="16130" y="54356"/>
                    <a:pt x="16257" y="48895"/>
                  </a:cubicBezTo>
                  <a:cubicBezTo>
                    <a:pt x="16257" y="43815"/>
                    <a:pt x="17400" y="38862"/>
                    <a:pt x="19560" y="34036"/>
                  </a:cubicBezTo>
                  <a:lnTo>
                    <a:pt x="25402" y="36703"/>
                  </a:lnTo>
                  <a:cubicBezTo>
                    <a:pt x="23370" y="41402"/>
                    <a:pt x="22354" y="45720"/>
                    <a:pt x="22354" y="49530"/>
                  </a:cubicBezTo>
                  <a:cubicBezTo>
                    <a:pt x="22354" y="52959"/>
                    <a:pt x="22862" y="55500"/>
                    <a:pt x="23878" y="57278"/>
                  </a:cubicBezTo>
                  <a:cubicBezTo>
                    <a:pt x="24894" y="59056"/>
                    <a:pt x="26418" y="59945"/>
                    <a:pt x="28196" y="59945"/>
                  </a:cubicBezTo>
                  <a:cubicBezTo>
                    <a:pt x="29466" y="59945"/>
                    <a:pt x="30609" y="59691"/>
                    <a:pt x="31498" y="59056"/>
                  </a:cubicBezTo>
                  <a:cubicBezTo>
                    <a:pt x="32388" y="58421"/>
                    <a:pt x="33277" y="57405"/>
                    <a:pt x="34039" y="56008"/>
                  </a:cubicBezTo>
                  <a:cubicBezTo>
                    <a:pt x="34801" y="54610"/>
                    <a:pt x="36071" y="51816"/>
                    <a:pt x="37595" y="47752"/>
                  </a:cubicBezTo>
                  <a:cubicBezTo>
                    <a:pt x="39754" y="42164"/>
                    <a:pt x="41786" y="38354"/>
                    <a:pt x="43945" y="36449"/>
                  </a:cubicBezTo>
                  <a:cubicBezTo>
                    <a:pt x="46105" y="34544"/>
                    <a:pt x="48645" y="33528"/>
                    <a:pt x="51820" y="33528"/>
                  </a:cubicBezTo>
                  <a:close/>
                  <a:moveTo>
                    <a:pt x="59822" y="6604"/>
                  </a:moveTo>
                  <a:cubicBezTo>
                    <a:pt x="59822" y="5334"/>
                    <a:pt x="59695" y="4064"/>
                    <a:pt x="59568" y="2921"/>
                  </a:cubicBezTo>
                  <a:cubicBezTo>
                    <a:pt x="59441" y="1778"/>
                    <a:pt x="59187" y="762"/>
                    <a:pt x="58933" y="127"/>
                  </a:cubicBezTo>
                  <a:lnTo>
                    <a:pt x="64394" y="127"/>
                  </a:lnTo>
                  <a:cubicBezTo>
                    <a:pt x="64775" y="889"/>
                    <a:pt x="65029" y="2032"/>
                    <a:pt x="65283" y="3556"/>
                  </a:cubicBezTo>
                  <a:cubicBezTo>
                    <a:pt x="65537" y="5080"/>
                    <a:pt x="65664" y="6477"/>
                    <a:pt x="65664" y="7620"/>
                  </a:cubicBezTo>
                  <a:cubicBezTo>
                    <a:pt x="65537" y="16764"/>
                    <a:pt x="60711" y="21336"/>
                    <a:pt x="51058" y="21209"/>
                  </a:cubicBezTo>
                  <a:lnTo>
                    <a:pt x="22862" y="20955"/>
                  </a:lnTo>
                  <a:lnTo>
                    <a:pt x="22735" y="27686"/>
                  </a:lnTo>
                  <a:lnTo>
                    <a:pt x="19306" y="27686"/>
                  </a:lnTo>
                  <a:lnTo>
                    <a:pt x="16384" y="20828"/>
                  </a:lnTo>
                  <a:lnTo>
                    <a:pt x="6350" y="17780"/>
                  </a:lnTo>
                  <a:lnTo>
                    <a:pt x="6350" y="13589"/>
                  </a:lnTo>
                  <a:lnTo>
                    <a:pt x="17273" y="13716"/>
                  </a:lnTo>
                  <a:lnTo>
                    <a:pt x="17527" y="0"/>
                  </a:lnTo>
                  <a:lnTo>
                    <a:pt x="23116" y="0"/>
                  </a:lnTo>
                  <a:lnTo>
                    <a:pt x="22989" y="13716"/>
                  </a:lnTo>
                  <a:lnTo>
                    <a:pt x="50804" y="14097"/>
                  </a:lnTo>
                  <a:cubicBezTo>
                    <a:pt x="53598" y="14097"/>
                    <a:pt x="55884" y="13462"/>
                    <a:pt x="57408" y="12192"/>
                  </a:cubicBezTo>
                  <a:cubicBezTo>
                    <a:pt x="58933" y="10922"/>
                    <a:pt x="59695" y="9017"/>
                    <a:pt x="59695" y="66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2" id="142"/>
          <p:cNvGrpSpPr/>
          <p:nvPr/>
        </p:nvGrpSpPr>
        <p:grpSpPr>
          <a:xfrm rot="5304600">
            <a:off x="24586813" y="18562580"/>
            <a:ext cx="1245740" cy="865173"/>
            <a:chOff x="0" y="0"/>
            <a:chExt cx="609028" cy="422974"/>
          </a:xfrm>
        </p:grpSpPr>
        <p:sp>
          <p:nvSpPr>
            <p:cNvPr name="Freeform 143" id="143"/>
            <p:cNvSpPr/>
            <p:nvPr/>
          </p:nvSpPr>
          <p:spPr>
            <a:xfrm flipH="false" flipV="false" rot="0">
              <a:off x="0" y="0"/>
              <a:ext cx="608965" cy="422910"/>
            </a:xfrm>
            <a:custGeom>
              <a:avLst/>
              <a:gdLst/>
              <a:ahLst/>
              <a:cxnLst/>
              <a:rect r="r" b="b" t="t" l="l"/>
              <a:pathLst>
                <a:path h="422910" w="608965">
                  <a:moveTo>
                    <a:pt x="0" y="0"/>
                  </a:moveTo>
                  <a:lnTo>
                    <a:pt x="0" y="422910"/>
                  </a:lnTo>
                  <a:lnTo>
                    <a:pt x="608965" y="422910"/>
                  </a:lnTo>
                  <a:lnTo>
                    <a:pt x="608965" y="16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>
                <a:alphaModFix amt="70200"/>
              </a:blip>
              <a:stretch>
                <a:fillRect l="0" t="-28162" r="-10" b="-12"/>
              </a:stretch>
            </a:blipFill>
          </p:spPr>
        </p:sp>
      </p:grpSp>
      <p:grpSp>
        <p:nvGrpSpPr>
          <p:cNvPr name="Group 144" id="144"/>
          <p:cNvGrpSpPr/>
          <p:nvPr/>
        </p:nvGrpSpPr>
        <p:grpSpPr>
          <a:xfrm rot="0">
            <a:off x="25048455" y="18609157"/>
            <a:ext cx="174879" cy="444289"/>
            <a:chOff x="0" y="0"/>
            <a:chExt cx="64122" cy="162916"/>
          </a:xfrm>
        </p:grpSpPr>
        <p:sp>
          <p:nvSpPr>
            <p:cNvPr name="Freeform 145" id="145"/>
            <p:cNvSpPr/>
            <p:nvPr/>
          </p:nvSpPr>
          <p:spPr>
            <a:xfrm flipH="false" flipV="false" rot="0">
              <a:off x="0" y="0"/>
              <a:ext cx="64139" cy="162946"/>
            </a:xfrm>
            <a:custGeom>
              <a:avLst/>
              <a:gdLst/>
              <a:ahLst/>
              <a:cxnLst/>
              <a:rect r="r" b="b" t="t" l="l"/>
              <a:pathLst>
                <a:path h="162946" w="64139">
                  <a:moveTo>
                    <a:pt x="1016" y="36958"/>
                  </a:moveTo>
                  <a:lnTo>
                    <a:pt x="0" y="1778"/>
                  </a:lnTo>
                  <a:lnTo>
                    <a:pt x="63123" y="0"/>
                  </a:lnTo>
                  <a:lnTo>
                    <a:pt x="64139" y="35180"/>
                  </a:lnTo>
                  <a:lnTo>
                    <a:pt x="57661" y="35307"/>
                  </a:lnTo>
                  <a:lnTo>
                    <a:pt x="56772" y="7493"/>
                  </a:lnTo>
                  <a:lnTo>
                    <a:pt x="36451" y="8128"/>
                  </a:lnTo>
                  <a:lnTo>
                    <a:pt x="37213" y="34291"/>
                  </a:lnTo>
                  <a:lnTo>
                    <a:pt x="30736" y="34418"/>
                  </a:lnTo>
                  <a:lnTo>
                    <a:pt x="29974" y="8255"/>
                  </a:lnTo>
                  <a:lnTo>
                    <a:pt x="6731" y="8890"/>
                  </a:lnTo>
                  <a:lnTo>
                    <a:pt x="7493" y="36831"/>
                  </a:lnTo>
                  <a:lnTo>
                    <a:pt x="1016" y="36958"/>
                  </a:lnTo>
                  <a:close/>
                  <a:moveTo>
                    <a:pt x="2159" y="78997"/>
                  </a:moveTo>
                  <a:lnTo>
                    <a:pt x="8891" y="77345"/>
                  </a:lnTo>
                  <a:lnTo>
                    <a:pt x="8891" y="76964"/>
                  </a:lnTo>
                  <a:cubicBezTo>
                    <a:pt x="5842" y="74678"/>
                    <a:pt x="3683" y="72392"/>
                    <a:pt x="2667" y="70106"/>
                  </a:cubicBezTo>
                  <a:cubicBezTo>
                    <a:pt x="1651" y="67820"/>
                    <a:pt x="889" y="64899"/>
                    <a:pt x="762" y="61343"/>
                  </a:cubicBezTo>
                  <a:cubicBezTo>
                    <a:pt x="635" y="56644"/>
                    <a:pt x="1778" y="52961"/>
                    <a:pt x="4064" y="50167"/>
                  </a:cubicBezTo>
                  <a:cubicBezTo>
                    <a:pt x="6350" y="47373"/>
                    <a:pt x="9780" y="45975"/>
                    <a:pt x="14225" y="45848"/>
                  </a:cubicBezTo>
                  <a:cubicBezTo>
                    <a:pt x="23750" y="45594"/>
                    <a:pt x="28958" y="53088"/>
                    <a:pt x="29847" y="68328"/>
                  </a:cubicBezTo>
                  <a:lnTo>
                    <a:pt x="30355" y="76329"/>
                  </a:lnTo>
                  <a:lnTo>
                    <a:pt x="33276" y="76202"/>
                  </a:lnTo>
                  <a:cubicBezTo>
                    <a:pt x="36959" y="76075"/>
                    <a:pt x="39753" y="75186"/>
                    <a:pt x="41404" y="73535"/>
                  </a:cubicBezTo>
                  <a:cubicBezTo>
                    <a:pt x="43056" y="71884"/>
                    <a:pt x="43945" y="69344"/>
                    <a:pt x="43818" y="65788"/>
                  </a:cubicBezTo>
                  <a:cubicBezTo>
                    <a:pt x="43691" y="61851"/>
                    <a:pt x="42420" y="57406"/>
                    <a:pt x="39880" y="52453"/>
                  </a:cubicBezTo>
                  <a:lnTo>
                    <a:pt x="45342" y="50040"/>
                  </a:lnTo>
                  <a:cubicBezTo>
                    <a:pt x="46612" y="52326"/>
                    <a:pt x="47755" y="54866"/>
                    <a:pt x="48517" y="57660"/>
                  </a:cubicBezTo>
                  <a:cubicBezTo>
                    <a:pt x="49279" y="60454"/>
                    <a:pt x="49787" y="63248"/>
                    <a:pt x="49787" y="66042"/>
                  </a:cubicBezTo>
                  <a:cubicBezTo>
                    <a:pt x="49914" y="71630"/>
                    <a:pt x="48771" y="75948"/>
                    <a:pt x="46358" y="78743"/>
                  </a:cubicBezTo>
                  <a:cubicBezTo>
                    <a:pt x="43945" y="81537"/>
                    <a:pt x="40007" y="83061"/>
                    <a:pt x="34419" y="83188"/>
                  </a:cubicBezTo>
                  <a:lnTo>
                    <a:pt x="2286" y="84204"/>
                  </a:lnTo>
                  <a:lnTo>
                    <a:pt x="2159" y="78997"/>
                  </a:lnTo>
                  <a:close/>
                  <a:moveTo>
                    <a:pt x="6731" y="62613"/>
                  </a:moveTo>
                  <a:cubicBezTo>
                    <a:pt x="6858" y="67058"/>
                    <a:pt x="8128" y="70487"/>
                    <a:pt x="10669" y="73027"/>
                  </a:cubicBezTo>
                  <a:cubicBezTo>
                    <a:pt x="13209" y="75567"/>
                    <a:pt x="16638" y="76710"/>
                    <a:pt x="21083" y="76583"/>
                  </a:cubicBezTo>
                  <a:lnTo>
                    <a:pt x="25401" y="76456"/>
                  </a:lnTo>
                  <a:lnTo>
                    <a:pt x="24893" y="69344"/>
                  </a:lnTo>
                  <a:cubicBezTo>
                    <a:pt x="24512" y="63629"/>
                    <a:pt x="23496" y="59565"/>
                    <a:pt x="21845" y="57025"/>
                  </a:cubicBezTo>
                  <a:cubicBezTo>
                    <a:pt x="20194" y="54485"/>
                    <a:pt x="17781" y="53342"/>
                    <a:pt x="14479" y="53469"/>
                  </a:cubicBezTo>
                  <a:cubicBezTo>
                    <a:pt x="11939" y="53596"/>
                    <a:pt x="9907" y="54358"/>
                    <a:pt x="8637" y="56009"/>
                  </a:cubicBezTo>
                  <a:cubicBezTo>
                    <a:pt x="7366" y="57660"/>
                    <a:pt x="6731" y="59819"/>
                    <a:pt x="6731" y="62613"/>
                  </a:cubicBezTo>
                  <a:close/>
                  <a:moveTo>
                    <a:pt x="16384" y="129163"/>
                  </a:moveTo>
                  <a:cubicBezTo>
                    <a:pt x="11939" y="129290"/>
                    <a:pt x="8509" y="127766"/>
                    <a:pt x="6096" y="124464"/>
                  </a:cubicBezTo>
                  <a:cubicBezTo>
                    <a:pt x="3683" y="121162"/>
                    <a:pt x="2286" y="116717"/>
                    <a:pt x="2159" y="110748"/>
                  </a:cubicBezTo>
                  <a:cubicBezTo>
                    <a:pt x="2032" y="104524"/>
                    <a:pt x="2794" y="99571"/>
                    <a:pt x="4699" y="96015"/>
                  </a:cubicBezTo>
                  <a:lnTo>
                    <a:pt x="11431" y="95888"/>
                  </a:lnTo>
                  <a:cubicBezTo>
                    <a:pt x="10288" y="98174"/>
                    <a:pt x="9526" y="100714"/>
                    <a:pt x="8891" y="103254"/>
                  </a:cubicBezTo>
                  <a:cubicBezTo>
                    <a:pt x="8255" y="105794"/>
                    <a:pt x="8001" y="108461"/>
                    <a:pt x="8128" y="110875"/>
                  </a:cubicBezTo>
                  <a:cubicBezTo>
                    <a:pt x="8255" y="114558"/>
                    <a:pt x="8891" y="117479"/>
                    <a:pt x="10161" y="119511"/>
                  </a:cubicBezTo>
                  <a:cubicBezTo>
                    <a:pt x="11431" y="121543"/>
                    <a:pt x="13209" y="122432"/>
                    <a:pt x="15749" y="122432"/>
                  </a:cubicBezTo>
                  <a:cubicBezTo>
                    <a:pt x="17654" y="122432"/>
                    <a:pt x="19178" y="121543"/>
                    <a:pt x="20448" y="119892"/>
                  </a:cubicBezTo>
                  <a:cubicBezTo>
                    <a:pt x="21718" y="118241"/>
                    <a:pt x="23115" y="115066"/>
                    <a:pt x="24893" y="110367"/>
                  </a:cubicBezTo>
                  <a:cubicBezTo>
                    <a:pt x="26418" y="105921"/>
                    <a:pt x="27815" y="102746"/>
                    <a:pt x="28958" y="100841"/>
                  </a:cubicBezTo>
                  <a:cubicBezTo>
                    <a:pt x="30101" y="98936"/>
                    <a:pt x="31498" y="97539"/>
                    <a:pt x="33022" y="96523"/>
                  </a:cubicBezTo>
                  <a:cubicBezTo>
                    <a:pt x="34546" y="95507"/>
                    <a:pt x="36451" y="95126"/>
                    <a:pt x="38610" y="94999"/>
                  </a:cubicBezTo>
                  <a:cubicBezTo>
                    <a:pt x="42420" y="94872"/>
                    <a:pt x="45596" y="96396"/>
                    <a:pt x="47882" y="99444"/>
                  </a:cubicBezTo>
                  <a:cubicBezTo>
                    <a:pt x="50168" y="102492"/>
                    <a:pt x="51438" y="106810"/>
                    <a:pt x="51565" y="112272"/>
                  </a:cubicBezTo>
                  <a:cubicBezTo>
                    <a:pt x="51692" y="117352"/>
                    <a:pt x="50803" y="122432"/>
                    <a:pt x="48898" y="127258"/>
                  </a:cubicBezTo>
                  <a:lnTo>
                    <a:pt x="43056" y="124845"/>
                  </a:lnTo>
                  <a:cubicBezTo>
                    <a:pt x="44834" y="120019"/>
                    <a:pt x="45723" y="115701"/>
                    <a:pt x="45596" y="111891"/>
                  </a:cubicBezTo>
                  <a:cubicBezTo>
                    <a:pt x="45469" y="108461"/>
                    <a:pt x="44834" y="105921"/>
                    <a:pt x="43818" y="104270"/>
                  </a:cubicBezTo>
                  <a:cubicBezTo>
                    <a:pt x="42801" y="102619"/>
                    <a:pt x="41150" y="101730"/>
                    <a:pt x="39372" y="101857"/>
                  </a:cubicBezTo>
                  <a:cubicBezTo>
                    <a:pt x="38102" y="101857"/>
                    <a:pt x="37086" y="102238"/>
                    <a:pt x="36197" y="102873"/>
                  </a:cubicBezTo>
                  <a:cubicBezTo>
                    <a:pt x="35308" y="103508"/>
                    <a:pt x="34546" y="104651"/>
                    <a:pt x="33784" y="106048"/>
                  </a:cubicBezTo>
                  <a:cubicBezTo>
                    <a:pt x="33022" y="107445"/>
                    <a:pt x="31879" y="110367"/>
                    <a:pt x="30482" y="114431"/>
                  </a:cubicBezTo>
                  <a:cubicBezTo>
                    <a:pt x="28577" y="120146"/>
                    <a:pt x="26672" y="123956"/>
                    <a:pt x="24639" y="125988"/>
                  </a:cubicBezTo>
                  <a:cubicBezTo>
                    <a:pt x="22607" y="128020"/>
                    <a:pt x="20067" y="129036"/>
                    <a:pt x="16892" y="129163"/>
                  </a:cubicBezTo>
                  <a:close/>
                  <a:moveTo>
                    <a:pt x="9399" y="156342"/>
                  </a:moveTo>
                  <a:cubicBezTo>
                    <a:pt x="9399" y="157612"/>
                    <a:pt x="9526" y="158882"/>
                    <a:pt x="9780" y="160025"/>
                  </a:cubicBezTo>
                  <a:cubicBezTo>
                    <a:pt x="10034" y="161168"/>
                    <a:pt x="10161" y="162184"/>
                    <a:pt x="10415" y="162819"/>
                  </a:cubicBezTo>
                  <a:lnTo>
                    <a:pt x="4953" y="162946"/>
                  </a:lnTo>
                  <a:cubicBezTo>
                    <a:pt x="4572" y="162184"/>
                    <a:pt x="4191" y="161041"/>
                    <a:pt x="3937" y="159517"/>
                  </a:cubicBezTo>
                  <a:cubicBezTo>
                    <a:pt x="3683" y="157993"/>
                    <a:pt x="3429" y="156596"/>
                    <a:pt x="3429" y="155453"/>
                  </a:cubicBezTo>
                  <a:cubicBezTo>
                    <a:pt x="3175" y="146309"/>
                    <a:pt x="7874" y="141610"/>
                    <a:pt x="17527" y="141356"/>
                  </a:cubicBezTo>
                  <a:lnTo>
                    <a:pt x="45723" y="140593"/>
                  </a:lnTo>
                  <a:lnTo>
                    <a:pt x="45596" y="133862"/>
                  </a:lnTo>
                  <a:lnTo>
                    <a:pt x="49025" y="133735"/>
                  </a:lnTo>
                  <a:lnTo>
                    <a:pt x="52200" y="140466"/>
                  </a:lnTo>
                  <a:lnTo>
                    <a:pt x="62361" y="143261"/>
                  </a:lnTo>
                  <a:lnTo>
                    <a:pt x="62488" y="147452"/>
                  </a:lnTo>
                  <a:lnTo>
                    <a:pt x="51565" y="147706"/>
                  </a:lnTo>
                  <a:lnTo>
                    <a:pt x="51946" y="161422"/>
                  </a:lnTo>
                  <a:lnTo>
                    <a:pt x="46358" y="161549"/>
                  </a:lnTo>
                  <a:lnTo>
                    <a:pt x="45977" y="147833"/>
                  </a:lnTo>
                  <a:lnTo>
                    <a:pt x="18162" y="148595"/>
                  </a:lnTo>
                  <a:cubicBezTo>
                    <a:pt x="15368" y="148722"/>
                    <a:pt x="13082" y="149357"/>
                    <a:pt x="11685" y="150754"/>
                  </a:cubicBezTo>
                  <a:cubicBezTo>
                    <a:pt x="10288" y="152151"/>
                    <a:pt x="9526" y="154056"/>
                    <a:pt x="9526" y="15634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6" id="146"/>
          <p:cNvGrpSpPr/>
          <p:nvPr/>
        </p:nvGrpSpPr>
        <p:grpSpPr>
          <a:xfrm rot="-13260">
            <a:off x="21439978" y="4999248"/>
            <a:ext cx="1213139" cy="1108762"/>
            <a:chOff x="0" y="0"/>
            <a:chExt cx="593090" cy="542061"/>
          </a:xfrm>
        </p:grpSpPr>
        <p:sp>
          <p:nvSpPr>
            <p:cNvPr name="Freeform 147" id="147"/>
            <p:cNvSpPr/>
            <p:nvPr/>
          </p:nvSpPr>
          <p:spPr>
            <a:xfrm flipH="false" flipV="false" rot="0">
              <a:off x="0" y="0"/>
              <a:ext cx="593090" cy="542036"/>
            </a:xfrm>
            <a:custGeom>
              <a:avLst/>
              <a:gdLst/>
              <a:ahLst/>
              <a:cxnLst/>
              <a:rect r="r" b="b" t="t" l="l"/>
              <a:pathLst>
                <a:path h="542036" w="593090">
                  <a:moveTo>
                    <a:pt x="593090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593090" y="542036"/>
                  </a:lnTo>
                  <a:lnTo>
                    <a:pt x="593090" y="0"/>
                  </a:lnTo>
                  <a:close/>
                </a:path>
              </a:pathLst>
            </a:custGeom>
            <a:blipFill>
              <a:blip r:embed="rId51">
                <a:alphaModFix amt="70200"/>
              </a:blip>
              <a:stretch>
                <a:fillRect l="0" t="0" r="0" b="-4"/>
              </a:stretch>
            </a:blipFill>
          </p:spPr>
        </p:sp>
      </p:grpSp>
      <p:grpSp>
        <p:nvGrpSpPr>
          <p:cNvPr name="Group 148" id="148"/>
          <p:cNvGrpSpPr/>
          <p:nvPr/>
        </p:nvGrpSpPr>
        <p:grpSpPr>
          <a:xfrm rot="0">
            <a:off x="21788931" y="5416080"/>
            <a:ext cx="401375" cy="185945"/>
            <a:chOff x="0" y="0"/>
            <a:chExt cx="147168" cy="68174"/>
          </a:xfrm>
        </p:grpSpPr>
        <p:sp>
          <p:nvSpPr>
            <p:cNvPr name="Freeform 149" id="149"/>
            <p:cNvSpPr/>
            <p:nvPr/>
          </p:nvSpPr>
          <p:spPr>
            <a:xfrm flipH="false" flipV="false" rot="0">
              <a:off x="0" y="0"/>
              <a:ext cx="147062" cy="68197"/>
            </a:xfrm>
            <a:custGeom>
              <a:avLst/>
              <a:gdLst/>
              <a:ahLst/>
              <a:cxnLst/>
              <a:rect r="r" b="b" t="t" l="l"/>
              <a:pathLst>
                <a:path h="68197" w="147062">
                  <a:moveTo>
                    <a:pt x="41528" y="67689"/>
                  </a:moveTo>
                  <a:lnTo>
                    <a:pt x="0" y="67816"/>
                  </a:lnTo>
                  <a:lnTo>
                    <a:pt x="0" y="61593"/>
                  </a:lnTo>
                  <a:lnTo>
                    <a:pt x="16510" y="44830"/>
                  </a:lnTo>
                  <a:cubicBezTo>
                    <a:pt x="21589" y="39623"/>
                    <a:pt x="24891" y="36067"/>
                    <a:pt x="26542" y="33781"/>
                  </a:cubicBezTo>
                  <a:cubicBezTo>
                    <a:pt x="28193" y="31495"/>
                    <a:pt x="29336" y="29463"/>
                    <a:pt x="30098" y="27431"/>
                  </a:cubicBezTo>
                  <a:cubicBezTo>
                    <a:pt x="30860" y="25399"/>
                    <a:pt x="31241" y="23113"/>
                    <a:pt x="31241" y="20700"/>
                  </a:cubicBezTo>
                  <a:cubicBezTo>
                    <a:pt x="31241" y="17271"/>
                    <a:pt x="30225" y="14605"/>
                    <a:pt x="28193" y="12700"/>
                  </a:cubicBezTo>
                  <a:cubicBezTo>
                    <a:pt x="26161" y="10795"/>
                    <a:pt x="23367" y="9779"/>
                    <a:pt x="19684" y="9779"/>
                  </a:cubicBezTo>
                  <a:cubicBezTo>
                    <a:pt x="17018" y="9779"/>
                    <a:pt x="14605" y="10287"/>
                    <a:pt x="12192" y="11049"/>
                  </a:cubicBezTo>
                  <a:cubicBezTo>
                    <a:pt x="9779" y="11811"/>
                    <a:pt x="7239" y="13462"/>
                    <a:pt x="4318" y="15747"/>
                  </a:cubicBezTo>
                  <a:lnTo>
                    <a:pt x="635" y="10922"/>
                  </a:lnTo>
                  <a:cubicBezTo>
                    <a:pt x="6477" y="6096"/>
                    <a:pt x="12700" y="3683"/>
                    <a:pt x="19557" y="3683"/>
                  </a:cubicBezTo>
                  <a:cubicBezTo>
                    <a:pt x="25526" y="3683"/>
                    <a:pt x="30098" y="5207"/>
                    <a:pt x="33527" y="8128"/>
                  </a:cubicBezTo>
                  <a:cubicBezTo>
                    <a:pt x="36956" y="11049"/>
                    <a:pt x="38607" y="15239"/>
                    <a:pt x="38607" y="20319"/>
                  </a:cubicBezTo>
                  <a:cubicBezTo>
                    <a:pt x="38607" y="24383"/>
                    <a:pt x="37464" y="28320"/>
                    <a:pt x="35305" y="32257"/>
                  </a:cubicBezTo>
                  <a:cubicBezTo>
                    <a:pt x="33146" y="36194"/>
                    <a:pt x="28828" y="41147"/>
                    <a:pt x="22732" y="47115"/>
                  </a:cubicBezTo>
                  <a:lnTo>
                    <a:pt x="9017" y="60704"/>
                  </a:lnTo>
                  <a:lnTo>
                    <a:pt x="9017" y="61085"/>
                  </a:lnTo>
                  <a:lnTo>
                    <a:pt x="41528" y="60958"/>
                  </a:lnTo>
                  <a:lnTo>
                    <a:pt x="41528" y="67562"/>
                  </a:lnTo>
                  <a:close/>
                  <a:moveTo>
                    <a:pt x="86231" y="67435"/>
                  </a:moveTo>
                  <a:lnTo>
                    <a:pt x="86104" y="36829"/>
                  </a:lnTo>
                  <a:cubicBezTo>
                    <a:pt x="86104" y="33019"/>
                    <a:pt x="85215" y="30098"/>
                    <a:pt x="83437" y="28193"/>
                  </a:cubicBezTo>
                  <a:cubicBezTo>
                    <a:pt x="81659" y="26288"/>
                    <a:pt x="78992" y="25399"/>
                    <a:pt x="75182" y="25399"/>
                  </a:cubicBezTo>
                  <a:cubicBezTo>
                    <a:pt x="70229" y="25399"/>
                    <a:pt x="66546" y="26796"/>
                    <a:pt x="64260" y="29463"/>
                  </a:cubicBezTo>
                  <a:cubicBezTo>
                    <a:pt x="61974" y="32130"/>
                    <a:pt x="60831" y="36575"/>
                    <a:pt x="60831" y="42798"/>
                  </a:cubicBezTo>
                  <a:lnTo>
                    <a:pt x="60958" y="67689"/>
                  </a:lnTo>
                  <a:lnTo>
                    <a:pt x="53847" y="67689"/>
                  </a:lnTo>
                  <a:lnTo>
                    <a:pt x="53720" y="20319"/>
                  </a:lnTo>
                  <a:lnTo>
                    <a:pt x="59561" y="20319"/>
                  </a:lnTo>
                  <a:lnTo>
                    <a:pt x="60704" y="26796"/>
                  </a:lnTo>
                  <a:lnTo>
                    <a:pt x="61085" y="26796"/>
                  </a:lnTo>
                  <a:cubicBezTo>
                    <a:pt x="62482" y="24510"/>
                    <a:pt x="64641" y="22605"/>
                    <a:pt x="67181" y="21335"/>
                  </a:cubicBezTo>
                  <a:cubicBezTo>
                    <a:pt x="69721" y="20065"/>
                    <a:pt x="72769" y="19430"/>
                    <a:pt x="76071" y="19430"/>
                  </a:cubicBezTo>
                  <a:cubicBezTo>
                    <a:pt x="81786" y="19430"/>
                    <a:pt x="86104" y="20827"/>
                    <a:pt x="89025" y="23494"/>
                  </a:cubicBezTo>
                  <a:cubicBezTo>
                    <a:pt x="91945" y="26161"/>
                    <a:pt x="93342" y="30606"/>
                    <a:pt x="93342" y="36702"/>
                  </a:cubicBezTo>
                  <a:lnTo>
                    <a:pt x="93469" y="67562"/>
                  </a:lnTo>
                  <a:lnTo>
                    <a:pt x="86358" y="67562"/>
                  </a:lnTo>
                  <a:close/>
                  <a:moveTo>
                    <a:pt x="140458" y="60958"/>
                  </a:moveTo>
                  <a:lnTo>
                    <a:pt x="140077" y="60958"/>
                  </a:lnTo>
                  <a:cubicBezTo>
                    <a:pt x="136775" y="65784"/>
                    <a:pt x="131822" y="68197"/>
                    <a:pt x="125219" y="68197"/>
                  </a:cubicBezTo>
                  <a:cubicBezTo>
                    <a:pt x="118996" y="68197"/>
                    <a:pt x="114170" y="66165"/>
                    <a:pt x="110741" y="61847"/>
                  </a:cubicBezTo>
                  <a:cubicBezTo>
                    <a:pt x="107312" y="57529"/>
                    <a:pt x="105407" y="51687"/>
                    <a:pt x="105407" y="43814"/>
                  </a:cubicBezTo>
                  <a:cubicBezTo>
                    <a:pt x="105407" y="35940"/>
                    <a:pt x="107058" y="29971"/>
                    <a:pt x="110487" y="25653"/>
                  </a:cubicBezTo>
                  <a:cubicBezTo>
                    <a:pt x="113916" y="21335"/>
                    <a:pt x="118742" y="19176"/>
                    <a:pt x="124838" y="19176"/>
                  </a:cubicBezTo>
                  <a:cubicBezTo>
                    <a:pt x="131314" y="19176"/>
                    <a:pt x="136140" y="21462"/>
                    <a:pt x="139696" y="26161"/>
                  </a:cubicBezTo>
                  <a:lnTo>
                    <a:pt x="140204" y="26161"/>
                  </a:lnTo>
                  <a:lnTo>
                    <a:pt x="139950" y="22732"/>
                  </a:lnTo>
                  <a:lnTo>
                    <a:pt x="139823" y="19430"/>
                  </a:lnTo>
                  <a:lnTo>
                    <a:pt x="139696" y="0"/>
                  </a:lnTo>
                  <a:lnTo>
                    <a:pt x="146808" y="0"/>
                  </a:lnTo>
                  <a:lnTo>
                    <a:pt x="147062" y="67181"/>
                  </a:lnTo>
                  <a:lnTo>
                    <a:pt x="141220" y="67181"/>
                  </a:lnTo>
                  <a:lnTo>
                    <a:pt x="140204" y="60831"/>
                  </a:lnTo>
                  <a:close/>
                  <a:moveTo>
                    <a:pt x="125854" y="62101"/>
                  </a:moveTo>
                  <a:cubicBezTo>
                    <a:pt x="130806" y="62101"/>
                    <a:pt x="134235" y="60704"/>
                    <a:pt x="136521" y="58037"/>
                  </a:cubicBezTo>
                  <a:cubicBezTo>
                    <a:pt x="138807" y="55370"/>
                    <a:pt x="139823" y="51052"/>
                    <a:pt x="139823" y="45083"/>
                  </a:cubicBezTo>
                  <a:lnTo>
                    <a:pt x="139823" y="43560"/>
                  </a:lnTo>
                  <a:cubicBezTo>
                    <a:pt x="139823" y="36829"/>
                    <a:pt x="138680" y="32003"/>
                    <a:pt x="136394" y="29209"/>
                  </a:cubicBezTo>
                  <a:cubicBezTo>
                    <a:pt x="134108" y="26415"/>
                    <a:pt x="130552" y="24891"/>
                    <a:pt x="125727" y="24891"/>
                  </a:cubicBezTo>
                  <a:cubicBezTo>
                    <a:pt x="121536" y="24891"/>
                    <a:pt x="118361" y="26542"/>
                    <a:pt x="116075" y="29844"/>
                  </a:cubicBezTo>
                  <a:cubicBezTo>
                    <a:pt x="113789" y="33146"/>
                    <a:pt x="112773" y="37718"/>
                    <a:pt x="112773" y="43687"/>
                  </a:cubicBezTo>
                  <a:cubicBezTo>
                    <a:pt x="112773" y="49655"/>
                    <a:pt x="113916" y="54354"/>
                    <a:pt x="116202" y="57402"/>
                  </a:cubicBezTo>
                  <a:cubicBezTo>
                    <a:pt x="118488" y="60450"/>
                    <a:pt x="121663" y="61974"/>
                    <a:pt x="125981" y="6197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0" id="150"/>
          <p:cNvGrpSpPr/>
          <p:nvPr/>
        </p:nvGrpSpPr>
        <p:grpSpPr>
          <a:xfrm rot="-49320">
            <a:off x="14894797" y="21952458"/>
            <a:ext cx="1180511" cy="1108762"/>
            <a:chOff x="0" y="0"/>
            <a:chExt cx="577139" cy="542061"/>
          </a:xfrm>
        </p:grpSpPr>
        <p:sp>
          <p:nvSpPr>
            <p:cNvPr name="Freeform 151" id="151"/>
            <p:cNvSpPr/>
            <p:nvPr/>
          </p:nvSpPr>
          <p:spPr>
            <a:xfrm flipH="false" flipV="false" rot="0">
              <a:off x="0" y="0"/>
              <a:ext cx="577088" cy="542036"/>
            </a:xfrm>
            <a:custGeom>
              <a:avLst/>
              <a:gdLst/>
              <a:ahLst/>
              <a:cxnLst/>
              <a:rect r="r" b="b" t="t" l="l"/>
              <a:pathLst>
                <a:path h="542036" w="577088">
                  <a:moveTo>
                    <a:pt x="577088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577088" y="542036"/>
                  </a:lnTo>
                  <a:lnTo>
                    <a:pt x="577088" y="0"/>
                  </a:lnTo>
                  <a:close/>
                </a:path>
              </a:pathLst>
            </a:custGeom>
            <a:blipFill>
              <a:blip r:embed="rId52">
                <a:alphaModFix amt="70200"/>
              </a:blip>
              <a:stretch>
                <a:fillRect l="0" t="0" r="-8" b="-4"/>
              </a:stretch>
            </a:blipFill>
          </p:spPr>
        </p:sp>
      </p:grpSp>
      <p:grpSp>
        <p:nvGrpSpPr>
          <p:cNvPr name="Group 152" id="152"/>
          <p:cNvGrpSpPr/>
          <p:nvPr/>
        </p:nvGrpSpPr>
        <p:grpSpPr>
          <a:xfrm rot="0">
            <a:off x="15254348" y="22367445"/>
            <a:ext cx="358720" cy="188439"/>
            <a:chOff x="0" y="0"/>
            <a:chExt cx="131521" cy="69088"/>
          </a:xfrm>
        </p:grpSpPr>
        <p:sp>
          <p:nvSpPr>
            <p:cNvPr name="Freeform 153" id="153"/>
            <p:cNvSpPr/>
            <p:nvPr/>
          </p:nvSpPr>
          <p:spPr>
            <a:xfrm flipH="false" flipV="false" rot="0">
              <a:off x="0" y="0"/>
              <a:ext cx="131566" cy="69082"/>
            </a:xfrm>
            <a:custGeom>
              <a:avLst/>
              <a:gdLst/>
              <a:ahLst/>
              <a:cxnLst/>
              <a:rect r="r" b="b" t="t" l="l"/>
              <a:pathLst>
                <a:path h="69082" w="131566">
                  <a:moveTo>
                    <a:pt x="28828" y="68701"/>
                  </a:moveTo>
                  <a:lnTo>
                    <a:pt x="6604" y="12953"/>
                  </a:lnTo>
                  <a:lnTo>
                    <a:pt x="6223" y="12953"/>
                  </a:lnTo>
                  <a:cubicBezTo>
                    <a:pt x="6731" y="17397"/>
                    <a:pt x="6985" y="22604"/>
                    <a:pt x="7112" y="28699"/>
                  </a:cubicBezTo>
                  <a:lnTo>
                    <a:pt x="7747" y="68955"/>
                  </a:lnTo>
                  <a:lnTo>
                    <a:pt x="889" y="69082"/>
                  </a:lnTo>
                  <a:lnTo>
                    <a:pt x="0" y="5968"/>
                  </a:lnTo>
                  <a:lnTo>
                    <a:pt x="11048" y="5714"/>
                  </a:lnTo>
                  <a:lnTo>
                    <a:pt x="31748" y="57526"/>
                  </a:lnTo>
                  <a:lnTo>
                    <a:pt x="32129" y="57526"/>
                  </a:lnTo>
                  <a:lnTo>
                    <a:pt x="51560" y="5207"/>
                  </a:lnTo>
                  <a:lnTo>
                    <a:pt x="62608" y="5080"/>
                  </a:lnTo>
                  <a:lnTo>
                    <a:pt x="63497" y="68193"/>
                  </a:lnTo>
                  <a:lnTo>
                    <a:pt x="56131" y="68320"/>
                  </a:lnTo>
                  <a:lnTo>
                    <a:pt x="55496" y="27683"/>
                  </a:lnTo>
                  <a:cubicBezTo>
                    <a:pt x="55369" y="22985"/>
                    <a:pt x="55496" y="17905"/>
                    <a:pt x="55877" y="12445"/>
                  </a:cubicBezTo>
                  <a:lnTo>
                    <a:pt x="55496" y="12445"/>
                  </a:lnTo>
                  <a:lnTo>
                    <a:pt x="34796" y="68574"/>
                  </a:lnTo>
                  <a:lnTo>
                    <a:pt x="28828" y="68701"/>
                  </a:lnTo>
                  <a:close/>
                  <a:moveTo>
                    <a:pt x="86864" y="67812"/>
                  </a:moveTo>
                  <a:lnTo>
                    <a:pt x="79752" y="67939"/>
                  </a:lnTo>
                  <a:lnTo>
                    <a:pt x="79117" y="20572"/>
                  </a:lnTo>
                  <a:lnTo>
                    <a:pt x="86229" y="20445"/>
                  </a:lnTo>
                  <a:lnTo>
                    <a:pt x="86864" y="67812"/>
                  </a:lnTo>
                  <a:close/>
                  <a:moveTo>
                    <a:pt x="78228" y="7746"/>
                  </a:moveTo>
                  <a:cubicBezTo>
                    <a:pt x="78228" y="6095"/>
                    <a:pt x="78609" y="4953"/>
                    <a:pt x="79371" y="4064"/>
                  </a:cubicBezTo>
                  <a:cubicBezTo>
                    <a:pt x="80133" y="3175"/>
                    <a:pt x="81149" y="2921"/>
                    <a:pt x="82419" y="2921"/>
                  </a:cubicBezTo>
                  <a:cubicBezTo>
                    <a:pt x="83689" y="2921"/>
                    <a:pt x="84578" y="3302"/>
                    <a:pt x="85467" y="4064"/>
                  </a:cubicBezTo>
                  <a:cubicBezTo>
                    <a:pt x="86356" y="4826"/>
                    <a:pt x="86737" y="5968"/>
                    <a:pt x="86737" y="7619"/>
                  </a:cubicBezTo>
                  <a:cubicBezTo>
                    <a:pt x="86737" y="9270"/>
                    <a:pt x="86356" y="10413"/>
                    <a:pt x="85594" y="11302"/>
                  </a:cubicBezTo>
                  <a:cubicBezTo>
                    <a:pt x="84832" y="12191"/>
                    <a:pt x="83816" y="12572"/>
                    <a:pt x="82673" y="12572"/>
                  </a:cubicBezTo>
                  <a:cubicBezTo>
                    <a:pt x="81530" y="12572"/>
                    <a:pt x="80260" y="12191"/>
                    <a:pt x="79498" y="11429"/>
                  </a:cubicBezTo>
                  <a:cubicBezTo>
                    <a:pt x="78736" y="10667"/>
                    <a:pt x="78228" y="9397"/>
                    <a:pt x="78228" y="7873"/>
                  </a:cubicBezTo>
                  <a:close/>
                  <a:moveTo>
                    <a:pt x="109215" y="67558"/>
                  </a:moveTo>
                  <a:lnTo>
                    <a:pt x="102103" y="67685"/>
                  </a:lnTo>
                  <a:lnTo>
                    <a:pt x="101087" y="381"/>
                  </a:lnTo>
                  <a:lnTo>
                    <a:pt x="108199" y="381"/>
                  </a:lnTo>
                  <a:lnTo>
                    <a:pt x="109215" y="67558"/>
                  </a:lnTo>
                  <a:close/>
                  <a:moveTo>
                    <a:pt x="131566" y="67177"/>
                  </a:moveTo>
                  <a:lnTo>
                    <a:pt x="124454" y="67304"/>
                  </a:lnTo>
                  <a:lnTo>
                    <a:pt x="123438" y="127"/>
                  </a:lnTo>
                  <a:lnTo>
                    <a:pt x="130550" y="0"/>
                  </a:lnTo>
                  <a:lnTo>
                    <a:pt x="131566" y="6717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4" id="154"/>
          <p:cNvGrpSpPr/>
          <p:nvPr/>
        </p:nvGrpSpPr>
        <p:grpSpPr>
          <a:xfrm rot="-70320">
            <a:off x="21908972" y="7692650"/>
            <a:ext cx="1115282" cy="1108762"/>
            <a:chOff x="0" y="0"/>
            <a:chExt cx="545249" cy="542061"/>
          </a:xfrm>
        </p:grpSpPr>
        <p:sp>
          <p:nvSpPr>
            <p:cNvPr name="Freeform 155" id="155"/>
            <p:cNvSpPr/>
            <p:nvPr/>
          </p:nvSpPr>
          <p:spPr>
            <a:xfrm flipH="false" flipV="false" rot="0">
              <a:off x="0" y="0"/>
              <a:ext cx="545211" cy="542036"/>
            </a:xfrm>
            <a:custGeom>
              <a:avLst/>
              <a:gdLst/>
              <a:ahLst/>
              <a:cxnLst/>
              <a:rect r="r" b="b" t="t" l="l"/>
              <a:pathLst>
                <a:path h="542036" w="545211">
                  <a:moveTo>
                    <a:pt x="545211" y="0"/>
                  </a:moveTo>
                  <a:lnTo>
                    <a:pt x="0" y="0"/>
                  </a:lnTo>
                  <a:lnTo>
                    <a:pt x="0" y="542036"/>
                  </a:lnTo>
                  <a:lnTo>
                    <a:pt x="545211" y="542036"/>
                  </a:lnTo>
                  <a:lnTo>
                    <a:pt x="545211" y="0"/>
                  </a:lnTo>
                  <a:close/>
                </a:path>
              </a:pathLst>
            </a:custGeom>
            <a:blipFill>
              <a:blip r:embed="rId53">
                <a:alphaModFix amt="70200"/>
              </a:blip>
              <a:stretch>
                <a:fillRect l="0" t="0" r="-6" b="-4"/>
              </a:stretch>
            </a:blipFill>
          </p:spPr>
        </p:sp>
      </p:grpSp>
      <p:sp>
        <p:nvSpPr>
          <p:cNvPr name="Freeform 156" id="156"/>
          <p:cNvSpPr/>
          <p:nvPr/>
        </p:nvSpPr>
        <p:spPr>
          <a:xfrm flipH="false" flipV="false" rot="0">
            <a:off x="12022853" y="3624427"/>
            <a:ext cx="3541144" cy="278165"/>
          </a:xfrm>
          <a:custGeom>
            <a:avLst/>
            <a:gdLst/>
            <a:ahLst/>
            <a:cxnLst/>
            <a:rect r="r" b="b" t="t" l="l"/>
            <a:pathLst>
              <a:path h="278165" w="3541144">
                <a:moveTo>
                  <a:pt x="0" y="0"/>
                </a:moveTo>
                <a:lnTo>
                  <a:pt x="3541144" y="0"/>
                </a:lnTo>
                <a:lnTo>
                  <a:pt x="3541144" y="278165"/>
                </a:lnTo>
                <a:lnTo>
                  <a:pt x="0" y="278165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7" id="157"/>
          <p:cNvSpPr/>
          <p:nvPr/>
        </p:nvSpPr>
        <p:spPr>
          <a:xfrm flipH="false" flipV="false" rot="0">
            <a:off x="12057715" y="2644668"/>
            <a:ext cx="6962325" cy="552433"/>
          </a:xfrm>
          <a:custGeom>
            <a:avLst/>
            <a:gdLst/>
            <a:ahLst/>
            <a:cxnLst/>
            <a:rect r="r" b="b" t="t" l="l"/>
            <a:pathLst>
              <a:path h="552433" w="6962325">
                <a:moveTo>
                  <a:pt x="0" y="0"/>
                </a:moveTo>
                <a:lnTo>
                  <a:pt x="6962325" y="0"/>
                </a:lnTo>
                <a:lnTo>
                  <a:pt x="6962325" y="552433"/>
                </a:lnTo>
                <a:lnTo>
                  <a:pt x="0" y="552433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8" id="158"/>
          <p:cNvGrpSpPr/>
          <p:nvPr/>
        </p:nvGrpSpPr>
        <p:grpSpPr>
          <a:xfrm rot="0">
            <a:off x="22267277" y="8122989"/>
            <a:ext cx="313624" cy="172619"/>
            <a:chOff x="0" y="0"/>
            <a:chExt cx="114998" cy="63297"/>
          </a:xfrm>
        </p:grpSpPr>
        <p:sp>
          <p:nvSpPr>
            <p:cNvPr name="Freeform 159" id="159"/>
            <p:cNvSpPr/>
            <p:nvPr/>
          </p:nvSpPr>
          <p:spPr>
            <a:xfrm flipH="false" flipV="false" rot="0">
              <a:off x="0" y="0"/>
              <a:ext cx="115191" cy="63246"/>
            </a:xfrm>
            <a:custGeom>
              <a:avLst/>
              <a:gdLst/>
              <a:ahLst/>
              <a:cxnLst/>
              <a:rect r="r" b="b" t="t" l="l"/>
              <a:pathLst>
                <a:path h="63246" w="115191">
                  <a:moveTo>
                    <a:pt x="23749" y="63119"/>
                  </a:moveTo>
                  <a:lnTo>
                    <a:pt x="16764" y="63246"/>
                  </a:lnTo>
                  <a:lnTo>
                    <a:pt x="15875" y="18288"/>
                  </a:lnTo>
                  <a:cubicBezTo>
                    <a:pt x="15748" y="14605"/>
                    <a:pt x="15875" y="11049"/>
                    <a:pt x="16002" y="7620"/>
                  </a:cubicBezTo>
                  <a:cubicBezTo>
                    <a:pt x="15367" y="8255"/>
                    <a:pt x="14732" y="8890"/>
                    <a:pt x="13970" y="9525"/>
                  </a:cubicBezTo>
                  <a:cubicBezTo>
                    <a:pt x="13208" y="10160"/>
                    <a:pt x="9906" y="13081"/>
                    <a:pt x="3810" y="18161"/>
                  </a:cubicBezTo>
                  <a:lnTo>
                    <a:pt x="0" y="13335"/>
                  </a:lnTo>
                  <a:lnTo>
                    <a:pt x="16510" y="127"/>
                  </a:lnTo>
                  <a:lnTo>
                    <a:pt x="22479" y="0"/>
                  </a:lnTo>
                  <a:lnTo>
                    <a:pt x="23749" y="63119"/>
                  </a:lnTo>
                  <a:close/>
                  <a:moveTo>
                    <a:pt x="81282" y="49022"/>
                  </a:moveTo>
                  <a:cubicBezTo>
                    <a:pt x="81409" y="53467"/>
                    <a:pt x="79758" y="56896"/>
                    <a:pt x="76583" y="59309"/>
                  </a:cubicBezTo>
                  <a:cubicBezTo>
                    <a:pt x="73408" y="61722"/>
                    <a:pt x="68708" y="62992"/>
                    <a:pt x="62866" y="63119"/>
                  </a:cubicBezTo>
                  <a:cubicBezTo>
                    <a:pt x="56643" y="63246"/>
                    <a:pt x="51690" y="62357"/>
                    <a:pt x="48134" y="60452"/>
                  </a:cubicBezTo>
                  <a:lnTo>
                    <a:pt x="48007" y="53848"/>
                  </a:lnTo>
                  <a:cubicBezTo>
                    <a:pt x="50293" y="54991"/>
                    <a:pt x="52706" y="55753"/>
                    <a:pt x="55373" y="56388"/>
                  </a:cubicBezTo>
                  <a:cubicBezTo>
                    <a:pt x="58040" y="57023"/>
                    <a:pt x="60453" y="57277"/>
                    <a:pt x="62993" y="57277"/>
                  </a:cubicBezTo>
                  <a:cubicBezTo>
                    <a:pt x="66676" y="57150"/>
                    <a:pt x="69597" y="56515"/>
                    <a:pt x="71630" y="55245"/>
                  </a:cubicBezTo>
                  <a:cubicBezTo>
                    <a:pt x="73662" y="53975"/>
                    <a:pt x="74551" y="52197"/>
                    <a:pt x="74551" y="49657"/>
                  </a:cubicBezTo>
                  <a:cubicBezTo>
                    <a:pt x="74551" y="47752"/>
                    <a:pt x="73662" y="46228"/>
                    <a:pt x="72011" y="44958"/>
                  </a:cubicBezTo>
                  <a:cubicBezTo>
                    <a:pt x="70359" y="43688"/>
                    <a:pt x="67184" y="42164"/>
                    <a:pt x="62612" y="40513"/>
                  </a:cubicBezTo>
                  <a:cubicBezTo>
                    <a:pt x="58167" y="38989"/>
                    <a:pt x="54992" y="37592"/>
                    <a:pt x="53087" y="36449"/>
                  </a:cubicBezTo>
                  <a:cubicBezTo>
                    <a:pt x="51182" y="35306"/>
                    <a:pt x="49785" y="33909"/>
                    <a:pt x="48896" y="32385"/>
                  </a:cubicBezTo>
                  <a:cubicBezTo>
                    <a:pt x="48007" y="30861"/>
                    <a:pt x="47499" y="28956"/>
                    <a:pt x="47372" y="26797"/>
                  </a:cubicBezTo>
                  <a:cubicBezTo>
                    <a:pt x="47245" y="22987"/>
                    <a:pt x="48769" y="19812"/>
                    <a:pt x="51944" y="17526"/>
                  </a:cubicBezTo>
                  <a:cubicBezTo>
                    <a:pt x="55119" y="15240"/>
                    <a:pt x="59310" y="13970"/>
                    <a:pt x="64771" y="13970"/>
                  </a:cubicBezTo>
                  <a:cubicBezTo>
                    <a:pt x="69851" y="13843"/>
                    <a:pt x="74932" y="14859"/>
                    <a:pt x="79758" y="16764"/>
                  </a:cubicBezTo>
                  <a:lnTo>
                    <a:pt x="77345" y="22606"/>
                  </a:lnTo>
                  <a:cubicBezTo>
                    <a:pt x="72519" y="20701"/>
                    <a:pt x="68200" y="19812"/>
                    <a:pt x="64390" y="19939"/>
                  </a:cubicBezTo>
                  <a:cubicBezTo>
                    <a:pt x="60961" y="20066"/>
                    <a:pt x="58421" y="20574"/>
                    <a:pt x="56770" y="21717"/>
                  </a:cubicBezTo>
                  <a:cubicBezTo>
                    <a:pt x="55119" y="22860"/>
                    <a:pt x="54230" y="24257"/>
                    <a:pt x="54230" y="26162"/>
                  </a:cubicBezTo>
                  <a:cubicBezTo>
                    <a:pt x="54230" y="27432"/>
                    <a:pt x="54611" y="28448"/>
                    <a:pt x="55246" y="29337"/>
                  </a:cubicBezTo>
                  <a:cubicBezTo>
                    <a:pt x="55881" y="30226"/>
                    <a:pt x="57024" y="30988"/>
                    <a:pt x="58421" y="31877"/>
                  </a:cubicBezTo>
                  <a:cubicBezTo>
                    <a:pt x="59818" y="32766"/>
                    <a:pt x="62612" y="33782"/>
                    <a:pt x="66803" y="35179"/>
                  </a:cubicBezTo>
                  <a:cubicBezTo>
                    <a:pt x="72519" y="37084"/>
                    <a:pt x="76329" y="39116"/>
                    <a:pt x="78361" y="41148"/>
                  </a:cubicBezTo>
                  <a:cubicBezTo>
                    <a:pt x="80393" y="43180"/>
                    <a:pt x="81409" y="45720"/>
                    <a:pt x="81536" y="48895"/>
                  </a:cubicBezTo>
                  <a:close/>
                  <a:moveTo>
                    <a:pt x="108587" y="56261"/>
                  </a:moveTo>
                  <a:cubicBezTo>
                    <a:pt x="109857" y="56261"/>
                    <a:pt x="111127" y="56134"/>
                    <a:pt x="112270" y="55880"/>
                  </a:cubicBezTo>
                  <a:cubicBezTo>
                    <a:pt x="113413" y="55626"/>
                    <a:pt x="114429" y="55499"/>
                    <a:pt x="115064" y="55245"/>
                  </a:cubicBezTo>
                  <a:lnTo>
                    <a:pt x="115191" y="60706"/>
                  </a:lnTo>
                  <a:cubicBezTo>
                    <a:pt x="114429" y="61087"/>
                    <a:pt x="113286" y="61468"/>
                    <a:pt x="111762" y="61722"/>
                  </a:cubicBezTo>
                  <a:cubicBezTo>
                    <a:pt x="110238" y="61976"/>
                    <a:pt x="108841" y="62103"/>
                    <a:pt x="107698" y="62230"/>
                  </a:cubicBezTo>
                  <a:cubicBezTo>
                    <a:pt x="98554" y="62357"/>
                    <a:pt x="93855" y="57658"/>
                    <a:pt x="93728" y="48006"/>
                  </a:cubicBezTo>
                  <a:lnTo>
                    <a:pt x="92839" y="19939"/>
                  </a:lnTo>
                  <a:lnTo>
                    <a:pt x="86108" y="20066"/>
                  </a:lnTo>
                  <a:lnTo>
                    <a:pt x="85981" y="16637"/>
                  </a:lnTo>
                  <a:lnTo>
                    <a:pt x="92712" y="13462"/>
                  </a:lnTo>
                  <a:lnTo>
                    <a:pt x="95506" y="3302"/>
                  </a:lnTo>
                  <a:lnTo>
                    <a:pt x="99697" y="3175"/>
                  </a:lnTo>
                  <a:lnTo>
                    <a:pt x="99951" y="14097"/>
                  </a:lnTo>
                  <a:lnTo>
                    <a:pt x="113667" y="13970"/>
                  </a:lnTo>
                  <a:lnTo>
                    <a:pt x="113794" y="19558"/>
                  </a:lnTo>
                  <a:lnTo>
                    <a:pt x="100078" y="19812"/>
                  </a:lnTo>
                  <a:lnTo>
                    <a:pt x="100586" y="47625"/>
                  </a:lnTo>
                  <a:cubicBezTo>
                    <a:pt x="100586" y="50419"/>
                    <a:pt x="101348" y="52705"/>
                    <a:pt x="102745" y="54102"/>
                  </a:cubicBezTo>
                  <a:cubicBezTo>
                    <a:pt x="104142" y="55499"/>
                    <a:pt x="106047" y="56388"/>
                    <a:pt x="108333" y="562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60" id="160"/>
          <p:cNvSpPr/>
          <p:nvPr/>
        </p:nvSpPr>
        <p:spPr>
          <a:xfrm flipH="false" flipV="false" rot="0">
            <a:off x="22664521" y="23371207"/>
            <a:ext cx="2600221" cy="1016335"/>
          </a:xfrm>
          <a:custGeom>
            <a:avLst/>
            <a:gdLst/>
            <a:ahLst/>
            <a:cxnLst/>
            <a:rect r="r" b="b" t="t" l="l"/>
            <a:pathLst>
              <a:path h="1016335" w="2600221">
                <a:moveTo>
                  <a:pt x="0" y="0"/>
                </a:moveTo>
                <a:lnTo>
                  <a:pt x="2600221" y="0"/>
                </a:lnTo>
                <a:lnTo>
                  <a:pt x="2600221" y="1016335"/>
                </a:lnTo>
                <a:lnTo>
                  <a:pt x="0" y="1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1" id="161"/>
          <p:cNvSpPr/>
          <p:nvPr/>
        </p:nvSpPr>
        <p:spPr>
          <a:xfrm flipH="false" flipV="false" rot="0">
            <a:off x="21966460" y="3266928"/>
            <a:ext cx="4036453" cy="4421462"/>
          </a:xfrm>
          <a:custGeom>
            <a:avLst/>
            <a:gdLst/>
            <a:ahLst/>
            <a:cxnLst/>
            <a:rect r="r" b="b" t="t" l="l"/>
            <a:pathLst>
              <a:path h="4421462" w="4036453">
                <a:moveTo>
                  <a:pt x="0" y="0"/>
                </a:moveTo>
                <a:lnTo>
                  <a:pt x="4036452" y="0"/>
                </a:lnTo>
                <a:lnTo>
                  <a:pt x="4036452" y="4421462"/>
                </a:lnTo>
                <a:lnTo>
                  <a:pt x="0" y="4421462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2" id="162"/>
          <p:cNvSpPr/>
          <p:nvPr/>
        </p:nvSpPr>
        <p:spPr>
          <a:xfrm flipH="false" flipV="false" rot="0">
            <a:off x="21942405" y="17897899"/>
            <a:ext cx="3986940" cy="4128074"/>
          </a:xfrm>
          <a:custGeom>
            <a:avLst/>
            <a:gdLst/>
            <a:ahLst/>
            <a:cxnLst/>
            <a:rect r="r" b="b" t="t" l="l"/>
            <a:pathLst>
              <a:path h="4128074" w="3986940">
                <a:moveTo>
                  <a:pt x="0" y="0"/>
                </a:moveTo>
                <a:lnTo>
                  <a:pt x="3986940" y="0"/>
                </a:lnTo>
                <a:lnTo>
                  <a:pt x="3986940" y="4128075"/>
                </a:lnTo>
                <a:lnTo>
                  <a:pt x="0" y="4128075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3" id="163"/>
          <p:cNvGrpSpPr/>
          <p:nvPr/>
        </p:nvGrpSpPr>
        <p:grpSpPr>
          <a:xfrm rot="0">
            <a:off x="25452662" y="23171545"/>
            <a:ext cx="962692" cy="1158820"/>
            <a:chOff x="0" y="0"/>
            <a:chExt cx="352984" cy="424904"/>
          </a:xfrm>
        </p:grpSpPr>
        <p:sp>
          <p:nvSpPr>
            <p:cNvPr name="Freeform 164" id="164"/>
            <p:cNvSpPr/>
            <p:nvPr/>
          </p:nvSpPr>
          <p:spPr>
            <a:xfrm flipH="false" flipV="false" rot="0">
              <a:off x="68579" y="78741"/>
              <a:ext cx="215644" cy="278767"/>
            </a:xfrm>
            <a:custGeom>
              <a:avLst/>
              <a:gdLst/>
              <a:ahLst/>
              <a:cxnLst/>
              <a:rect r="r" b="b" t="t" l="l"/>
              <a:pathLst>
                <a:path h="278767" w="215644">
                  <a:moveTo>
                    <a:pt x="117728" y="0"/>
                  </a:moveTo>
                  <a:lnTo>
                    <a:pt x="215644" y="278767"/>
                  </a:lnTo>
                  <a:lnTo>
                    <a:pt x="111632" y="167006"/>
                  </a:lnTo>
                  <a:lnTo>
                    <a:pt x="0" y="271274"/>
                  </a:lnTo>
                  <a:lnTo>
                    <a:pt x="11772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5" id="165"/>
            <p:cNvSpPr/>
            <p:nvPr/>
          </p:nvSpPr>
          <p:spPr>
            <a:xfrm flipH="false" flipV="false" rot="0">
              <a:off x="63499" y="63501"/>
              <a:ext cx="225930" cy="297945"/>
            </a:xfrm>
            <a:custGeom>
              <a:avLst/>
              <a:gdLst/>
              <a:ahLst/>
              <a:cxnLst/>
              <a:rect r="r" b="b" t="t" l="l"/>
              <a:pathLst>
                <a:path h="297945" w="225930">
                  <a:moveTo>
                    <a:pt x="128015" y="13462"/>
                  </a:moveTo>
                  <a:lnTo>
                    <a:pt x="225931" y="292229"/>
                  </a:lnTo>
                  <a:lnTo>
                    <a:pt x="216533" y="297944"/>
                  </a:lnTo>
                  <a:lnTo>
                    <a:pt x="112521" y="186183"/>
                  </a:lnTo>
                  <a:lnTo>
                    <a:pt x="116585" y="182373"/>
                  </a:lnTo>
                  <a:lnTo>
                    <a:pt x="120395" y="186437"/>
                  </a:lnTo>
                  <a:lnTo>
                    <a:pt x="8890" y="290705"/>
                  </a:lnTo>
                  <a:lnTo>
                    <a:pt x="0" y="284355"/>
                  </a:lnTo>
                  <a:lnTo>
                    <a:pt x="117601" y="13081"/>
                  </a:lnTo>
                  <a:lnTo>
                    <a:pt x="123316" y="0"/>
                  </a:lnTo>
                  <a:lnTo>
                    <a:pt x="128015" y="13462"/>
                  </a:lnTo>
                  <a:moveTo>
                    <a:pt x="117474" y="17145"/>
                  </a:moveTo>
                  <a:lnTo>
                    <a:pt x="122681" y="15240"/>
                  </a:lnTo>
                  <a:lnTo>
                    <a:pt x="127761" y="17399"/>
                  </a:lnTo>
                  <a:lnTo>
                    <a:pt x="10287" y="288800"/>
                  </a:lnTo>
                  <a:lnTo>
                    <a:pt x="5207" y="286641"/>
                  </a:lnTo>
                  <a:lnTo>
                    <a:pt x="1397" y="282577"/>
                  </a:lnTo>
                  <a:lnTo>
                    <a:pt x="113029" y="178309"/>
                  </a:lnTo>
                  <a:lnTo>
                    <a:pt x="117093" y="174499"/>
                  </a:lnTo>
                  <a:lnTo>
                    <a:pt x="120903" y="178563"/>
                  </a:lnTo>
                  <a:lnTo>
                    <a:pt x="224915" y="290324"/>
                  </a:lnTo>
                  <a:lnTo>
                    <a:pt x="220851" y="294134"/>
                  </a:lnTo>
                  <a:lnTo>
                    <a:pt x="215644" y="296039"/>
                  </a:lnTo>
                  <a:lnTo>
                    <a:pt x="117474" y="1714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6" id="166"/>
            <p:cNvSpPr/>
            <p:nvPr/>
          </p:nvSpPr>
          <p:spPr>
            <a:xfrm flipH="false" flipV="false" rot="0">
              <a:off x="67182" y="73788"/>
              <a:ext cx="219073" cy="283720"/>
            </a:xfrm>
            <a:custGeom>
              <a:avLst/>
              <a:gdLst/>
              <a:ahLst/>
              <a:cxnLst/>
              <a:rect r="r" b="b" t="t" l="l"/>
              <a:pathLst>
                <a:path h="283720" w="219073">
                  <a:moveTo>
                    <a:pt x="120776" y="4445"/>
                  </a:moveTo>
                  <a:lnTo>
                    <a:pt x="219073" y="281815"/>
                  </a:lnTo>
                  <a:lnTo>
                    <a:pt x="215898" y="283720"/>
                  </a:lnTo>
                  <a:lnTo>
                    <a:pt x="111886" y="171959"/>
                  </a:lnTo>
                  <a:lnTo>
                    <a:pt x="113283" y="170689"/>
                  </a:lnTo>
                  <a:lnTo>
                    <a:pt x="114553" y="172086"/>
                  </a:lnTo>
                  <a:lnTo>
                    <a:pt x="2921" y="276354"/>
                  </a:lnTo>
                  <a:lnTo>
                    <a:pt x="0" y="274195"/>
                  </a:lnTo>
                  <a:lnTo>
                    <a:pt x="117347" y="4318"/>
                  </a:lnTo>
                  <a:lnTo>
                    <a:pt x="119252" y="0"/>
                  </a:lnTo>
                  <a:lnTo>
                    <a:pt x="120776" y="4445"/>
                  </a:lnTo>
                  <a:moveTo>
                    <a:pt x="117220" y="5715"/>
                  </a:moveTo>
                  <a:lnTo>
                    <a:pt x="118998" y="5080"/>
                  </a:lnTo>
                  <a:lnTo>
                    <a:pt x="120649" y="5842"/>
                  </a:lnTo>
                  <a:lnTo>
                    <a:pt x="3429" y="275592"/>
                  </a:lnTo>
                  <a:lnTo>
                    <a:pt x="1778" y="274830"/>
                  </a:lnTo>
                  <a:lnTo>
                    <a:pt x="508" y="273433"/>
                  </a:lnTo>
                  <a:lnTo>
                    <a:pt x="112140" y="169165"/>
                  </a:lnTo>
                  <a:lnTo>
                    <a:pt x="113537" y="167895"/>
                  </a:lnTo>
                  <a:lnTo>
                    <a:pt x="114807" y="169292"/>
                  </a:lnTo>
                  <a:lnTo>
                    <a:pt x="218819" y="281053"/>
                  </a:lnTo>
                  <a:lnTo>
                    <a:pt x="217422" y="282323"/>
                  </a:lnTo>
                  <a:lnTo>
                    <a:pt x="215644" y="282958"/>
                  </a:lnTo>
                  <a:lnTo>
                    <a:pt x="117347" y="558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7" id="167"/>
            <p:cNvSpPr/>
            <p:nvPr/>
          </p:nvSpPr>
          <p:spPr>
            <a:xfrm flipH="false" flipV="false" rot="0">
              <a:off x="77977" y="312550"/>
              <a:ext cx="27051" cy="16383"/>
            </a:xfrm>
            <a:custGeom>
              <a:avLst/>
              <a:gdLst/>
              <a:ahLst/>
              <a:cxnLst/>
              <a:rect r="r" b="b" t="t" l="l"/>
              <a:pathLst>
                <a:path h="16383" w="27051">
                  <a:moveTo>
                    <a:pt x="0" y="13589"/>
                  </a:moveTo>
                  <a:lnTo>
                    <a:pt x="25527" y="0"/>
                  </a:lnTo>
                  <a:lnTo>
                    <a:pt x="27051" y="2794"/>
                  </a:lnTo>
                  <a:lnTo>
                    <a:pt x="1524" y="16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8" id="168"/>
            <p:cNvSpPr/>
            <p:nvPr/>
          </p:nvSpPr>
          <p:spPr>
            <a:xfrm flipH="false" flipV="false" rot="0">
              <a:off x="80517" y="297437"/>
              <a:ext cx="40894" cy="23749"/>
            </a:xfrm>
            <a:custGeom>
              <a:avLst/>
              <a:gdLst/>
              <a:ahLst/>
              <a:cxnLst/>
              <a:rect r="r" b="b" t="t" l="l"/>
              <a:pathLst>
                <a:path h="23749" w="40894">
                  <a:moveTo>
                    <a:pt x="0" y="20955"/>
                  </a:moveTo>
                  <a:lnTo>
                    <a:pt x="39370" y="0"/>
                  </a:lnTo>
                  <a:lnTo>
                    <a:pt x="40894" y="2794"/>
                  </a:lnTo>
                  <a:lnTo>
                    <a:pt x="1524" y="2374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9" id="169"/>
            <p:cNvSpPr/>
            <p:nvPr/>
          </p:nvSpPr>
          <p:spPr>
            <a:xfrm flipH="false" flipV="false" rot="0">
              <a:off x="73913" y="326647"/>
              <a:ext cx="16637" cy="10922"/>
            </a:xfrm>
            <a:custGeom>
              <a:avLst/>
              <a:gdLst/>
              <a:ahLst/>
              <a:cxnLst/>
              <a:rect r="r" b="b" t="t" l="l"/>
              <a:pathLst>
                <a:path h="10922" w="16637">
                  <a:moveTo>
                    <a:pt x="0" y="8128"/>
                  </a:moveTo>
                  <a:lnTo>
                    <a:pt x="15113" y="0"/>
                  </a:lnTo>
                  <a:lnTo>
                    <a:pt x="16637" y="2794"/>
                  </a:lnTo>
                  <a:lnTo>
                    <a:pt x="1524" y="1092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0" id="170"/>
            <p:cNvSpPr/>
            <p:nvPr/>
          </p:nvSpPr>
          <p:spPr>
            <a:xfrm flipH="false" flipV="false" rot="0">
              <a:off x="83946" y="282069"/>
              <a:ext cx="54101" cy="30861"/>
            </a:xfrm>
            <a:custGeom>
              <a:avLst/>
              <a:gdLst/>
              <a:ahLst/>
              <a:cxnLst/>
              <a:rect r="r" b="b" t="t" l="l"/>
              <a:pathLst>
                <a:path h="30861" w="54101">
                  <a:moveTo>
                    <a:pt x="0" y="28068"/>
                  </a:moveTo>
                  <a:lnTo>
                    <a:pt x="52577" y="0"/>
                  </a:lnTo>
                  <a:lnTo>
                    <a:pt x="54101" y="2794"/>
                  </a:lnTo>
                  <a:lnTo>
                    <a:pt x="1524" y="3086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1" id="171"/>
            <p:cNvSpPr/>
            <p:nvPr/>
          </p:nvSpPr>
          <p:spPr>
            <a:xfrm flipH="false" flipV="false" rot="0">
              <a:off x="110362" y="212727"/>
              <a:ext cx="72389" cy="40640"/>
            </a:xfrm>
            <a:custGeom>
              <a:avLst/>
              <a:gdLst/>
              <a:ahLst/>
              <a:cxnLst/>
              <a:rect r="r" b="b" t="t" l="l"/>
              <a:pathLst>
                <a:path h="40640" w="72389">
                  <a:moveTo>
                    <a:pt x="0" y="37846"/>
                  </a:moveTo>
                  <a:lnTo>
                    <a:pt x="70865" y="0"/>
                  </a:lnTo>
                  <a:lnTo>
                    <a:pt x="72389" y="2794"/>
                  </a:lnTo>
                  <a:lnTo>
                    <a:pt x="1524" y="4064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2" id="172"/>
            <p:cNvSpPr/>
            <p:nvPr/>
          </p:nvSpPr>
          <p:spPr>
            <a:xfrm flipH="false" flipV="false" rot="0">
              <a:off x="120903" y="193042"/>
              <a:ext cx="62483" cy="35306"/>
            </a:xfrm>
            <a:custGeom>
              <a:avLst/>
              <a:gdLst/>
              <a:ahLst/>
              <a:cxnLst/>
              <a:rect r="r" b="b" t="t" l="l"/>
              <a:pathLst>
                <a:path h="35306" w="62483">
                  <a:moveTo>
                    <a:pt x="0" y="32512"/>
                  </a:moveTo>
                  <a:lnTo>
                    <a:pt x="60959" y="0"/>
                  </a:lnTo>
                  <a:lnTo>
                    <a:pt x="62483" y="2794"/>
                  </a:lnTo>
                  <a:lnTo>
                    <a:pt x="1524" y="3530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3" id="173"/>
            <p:cNvSpPr/>
            <p:nvPr/>
          </p:nvSpPr>
          <p:spPr>
            <a:xfrm flipH="false" flipV="false" rot="0">
              <a:off x="123951" y="186438"/>
              <a:ext cx="59689" cy="33782"/>
            </a:xfrm>
            <a:custGeom>
              <a:avLst/>
              <a:gdLst/>
              <a:ahLst/>
              <a:cxnLst/>
              <a:rect r="r" b="b" t="t" l="l"/>
              <a:pathLst>
                <a:path h="33782" w="59689">
                  <a:moveTo>
                    <a:pt x="0" y="30988"/>
                  </a:moveTo>
                  <a:lnTo>
                    <a:pt x="58165" y="0"/>
                  </a:lnTo>
                  <a:lnTo>
                    <a:pt x="59689" y="2794"/>
                  </a:lnTo>
                  <a:lnTo>
                    <a:pt x="1524" y="3378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4" id="174"/>
            <p:cNvSpPr/>
            <p:nvPr/>
          </p:nvSpPr>
          <p:spPr>
            <a:xfrm flipH="false" flipV="false" rot="0">
              <a:off x="130047" y="179834"/>
              <a:ext cx="53847" cy="30734"/>
            </a:xfrm>
            <a:custGeom>
              <a:avLst/>
              <a:gdLst/>
              <a:ahLst/>
              <a:cxnLst/>
              <a:rect r="r" b="b" t="t" l="l"/>
              <a:pathLst>
                <a:path h="30734" w="53847">
                  <a:moveTo>
                    <a:pt x="0" y="27940"/>
                  </a:moveTo>
                  <a:lnTo>
                    <a:pt x="52323" y="0"/>
                  </a:lnTo>
                  <a:lnTo>
                    <a:pt x="53847" y="2794"/>
                  </a:lnTo>
                  <a:lnTo>
                    <a:pt x="1524" y="3073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5" id="175"/>
            <p:cNvSpPr/>
            <p:nvPr/>
          </p:nvSpPr>
          <p:spPr>
            <a:xfrm flipH="false" flipV="false" rot="0">
              <a:off x="132714" y="173229"/>
              <a:ext cx="51434" cy="29464"/>
            </a:xfrm>
            <a:custGeom>
              <a:avLst/>
              <a:gdLst/>
              <a:ahLst/>
              <a:cxnLst/>
              <a:rect r="r" b="b" t="t" l="l"/>
              <a:pathLst>
                <a:path h="29464" w="51434">
                  <a:moveTo>
                    <a:pt x="0" y="26671"/>
                  </a:moveTo>
                  <a:lnTo>
                    <a:pt x="49910" y="0"/>
                  </a:lnTo>
                  <a:lnTo>
                    <a:pt x="51434" y="2794"/>
                  </a:lnTo>
                  <a:lnTo>
                    <a:pt x="1523" y="2946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6" id="176"/>
            <p:cNvSpPr/>
            <p:nvPr/>
          </p:nvSpPr>
          <p:spPr>
            <a:xfrm flipH="false" flipV="false" rot="0">
              <a:off x="136269" y="166625"/>
              <a:ext cx="48132" cy="27559"/>
            </a:xfrm>
            <a:custGeom>
              <a:avLst/>
              <a:gdLst/>
              <a:ahLst/>
              <a:cxnLst/>
              <a:rect r="r" b="b" t="t" l="l"/>
              <a:pathLst>
                <a:path h="27559" w="48132">
                  <a:moveTo>
                    <a:pt x="0" y="24766"/>
                  </a:moveTo>
                  <a:lnTo>
                    <a:pt x="46609" y="0"/>
                  </a:lnTo>
                  <a:lnTo>
                    <a:pt x="48133" y="2794"/>
                  </a:lnTo>
                  <a:lnTo>
                    <a:pt x="1524" y="275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7" id="177"/>
            <p:cNvSpPr/>
            <p:nvPr/>
          </p:nvSpPr>
          <p:spPr>
            <a:xfrm flipH="false" flipV="false" rot="0">
              <a:off x="138809" y="160529"/>
              <a:ext cx="44830" cy="25908"/>
            </a:xfrm>
            <a:custGeom>
              <a:avLst/>
              <a:gdLst/>
              <a:ahLst/>
              <a:cxnLst/>
              <a:rect r="r" b="b" t="t" l="l"/>
              <a:pathLst>
                <a:path h="25908" w="44830">
                  <a:moveTo>
                    <a:pt x="0" y="23115"/>
                  </a:moveTo>
                  <a:lnTo>
                    <a:pt x="43307" y="0"/>
                  </a:lnTo>
                  <a:lnTo>
                    <a:pt x="44831" y="2794"/>
                  </a:lnTo>
                  <a:lnTo>
                    <a:pt x="1524" y="2590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8" id="178"/>
            <p:cNvSpPr/>
            <p:nvPr/>
          </p:nvSpPr>
          <p:spPr>
            <a:xfrm flipH="false" flipV="false" rot="0">
              <a:off x="142746" y="153163"/>
              <a:ext cx="42545" cy="24892"/>
            </a:xfrm>
            <a:custGeom>
              <a:avLst/>
              <a:gdLst/>
              <a:ahLst/>
              <a:cxnLst/>
              <a:rect r="r" b="b" t="t" l="l"/>
              <a:pathLst>
                <a:path h="24892" w="42545">
                  <a:moveTo>
                    <a:pt x="0" y="22099"/>
                  </a:moveTo>
                  <a:lnTo>
                    <a:pt x="41021" y="0"/>
                  </a:lnTo>
                  <a:lnTo>
                    <a:pt x="42545" y="2794"/>
                  </a:lnTo>
                  <a:lnTo>
                    <a:pt x="1524" y="2489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9" id="179"/>
            <p:cNvSpPr/>
            <p:nvPr/>
          </p:nvSpPr>
          <p:spPr>
            <a:xfrm flipH="false" flipV="false" rot="0">
              <a:off x="146175" y="146813"/>
              <a:ext cx="38862" cy="22733"/>
            </a:xfrm>
            <a:custGeom>
              <a:avLst/>
              <a:gdLst/>
              <a:ahLst/>
              <a:cxnLst/>
              <a:rect r="r" b="b" t="t" l="l"/>
              <a:pathLst>
                <a:path h="22733" w="38862">
                  <a:moveTo>
                    <a:pt x="0" y="19939"/>
                  </a:moveTo>
                  <a:lnTo>
                    <a:pt x="37338" y="0"/>
                  </a:lnTo>
                  <a:lnTo>
                    <a:pt x="38862" y="2794"/>
                  </a:lnTo>
                  <a:lnTo>
                    <a:pt x="1524" y="227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0" id="180"/>
            <p:cNvSpPr/>
            <p:nvPr/>
          </p:nvSpPr>
          <p:spPr>
            <a:xfrm flipH="false" flipV="false" rot="0">
              <a:off x="148842" y="140209"/>
              <a:ext cx="36449" cy="21463"/>
            </a:xfrm>
            <a:custGeom>
              <a:avLst/>
              <a:gdLst/>
              <a:ahLst/>
              <a:cxnLst/>
              <a:rect r="r" b="b" t="t" l="l"/>
              <a:pathLst>
                <a:path h="21463" w="36449">
                  <a:moveTo>
                    <a:pt x="0" y="18669"/>
                  </a:moveTo>
                  <a:lnTo>
                    <a:pt x="34925" y="0"/>
                  </a:lnTo>
                  <a:lnTo>
                    <a:pt x="36449" y="2794"/>
                  </a:lnTo>
                  <a:lnTo>
                    <a:pt x="1524" y="2146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1" id="181"/>
            <p:cNvSpPr/>
            <p:nvPr/>
          </p:nvSpPr>
          <p:spPr>
            <a:xfrm flipH="false" flipV="false" rot="0">
              <a:off x="154811" y="133732"/>
              <a:ext cx="30734" cy="18288"/>
            </a:xfrm>
            <a:custGeom>
              <a:avLst/>
              <a:gdLst/>
              <a:ahLst/>
              <a:cxnLst/>
              <a:rect r="r" b="b" t="t" l="l"/>
              <a:pathLst>
                <a:path h="18288" w="30734">
                  <a:moveTo>
                    <a:pt x="0" y="15494"/>
                  </a:moveTo>
                  <a:lnTo>
                    <a:pt x="29210" y="0"/>
                  </a:lnTo>
                  <a:lnTo>
                    <a:pt x="30734" y="2794"/>
                  </a:lnTo>
                  <a:lnTo>
                    <a:pt x="1524" y="1828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2" id="182"/>
            <p:cNvSpPr/>
            <p:nvPr/>
          </p:nvSpPr>
          <p:spPr>
            <a:xfrm flipH="false" flipV="false" rot="0">
              <a:off x="157859" y="127128"/>
              <a:ext cx="27813" cy="16764"/>
            </a:xfrm>
            <a:custGeom>
              <a:avLst/>
              <a:gdLst/>
              <a:ahLst/>
              <a:cxnLst/>
              <a:rect r="r" b="b" t="t" l="l"/>
              <a:pathLst>
                <a:path h="16764" w="27813">
                  <a:moveTo>
                    <a:pt x="0" y="13970"/>
                  </a:moveTo>
                  <a:lnTo>
                    <a:pt x="26289" y="0"/>
                  </a:lnTo>
                  <a:lnTo>
                    <a:pt x="27813" y="2794"/>
                  </a:lnTo>
                  <a:lnTo>
                    <a:pt x="1524" y="1676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3" id="183"/>
            <p:cNvSpPr/>
            <p:nvPr/>
          </p:nvSpPr>
          <p:spPr>
            <a:xfrm flipH="false" flipV="false" rot="0">
              <a:off x="161161" y="120397"/>
              <a:ext cx="24765" cy="15240"/>
            </a:xfrm>
            <a:custGeom>
              <a:avLst/>
              <a:gdLst/>
              <a:ahLst/>
              <a:cxnLst/>
              <a:rect r="r" b="b" t="t" l="l"/>
              <a:pathLst>
                <a:path h="15240" w="24765">
                  <a:moveTo>
                    <a:pt x="0" y="12446"/>
                  </a:moveTo>
                  <a:lnTo>
                    <a:pt x="23241" y="0"/>
                  </a:lnTo>
                  <a:lnTo>
                    <a:pt x="24765" y="2794"/>
                  </a:lnTo>
                  <a:lnTo>
                    <a:pt x="1524" y="1524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4" id="184"/>
            <p:cNvSpPr/>
            <p:nvPr/>
          </p:nvSpPr>
          <p:spPr>
            <a:xfrm flipH="false" flipV="false" rot="0">
              <a:off x="163193" y="113920"/>
              <a:ext cx="23114" cy="14224"/>
            </a:xfrm>
            <a:custGeom>
              <a:avLst/>
              <a:gdLst/>
              <a:ahLst/>
              <a:cxnLst/>
              <a:rect r="r" b="b" t="t" l="l"/>
              <a:pathLst>
                <a:path h="14224" w="23114">
                  <a:moveTo>
                    <a:pt x="0" y="11430"/>
                  </a:moveTo>
                  <a:lnTo>
                    <a:pt x="21590" y="0"/>
                  </a:lnTo>
                  <a:lnTo>
                    <a:pt x="23114" y="2794"/>
                  </a:lnTo>
                  <a:lnTo>
                    <a:pt x="1524" y="1422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5" id="185"/>
            <p:cNvSpPr/>
            <p:nvPr/>
          </p:nvSpPr>
          <p:spPr>
            <a:xfrm flipH="false" flipV="false" rot="0">
              <a:off x="169670" y="107189"/>
              <a:ext cx="16764" cy="10922"/>
            </a:xfrm>
            <a:custGeom>
              <a:avLst/>
              <a:gdLst/>
              <a:ahLst/>
              <a:cxnLst/>
              <a:rect r="r" b="b" t="t" l="l"/>
              <a:pathLst>
                <a:path h="10922" w="16764">
                  <a:moveTo>
                    <a:pt x="0" y="8128"/>
                  </a:moveTo>
                  <a:lnTo>
                    <a:pt x="15240" y="0"/>
                  </a:lnTo>
                  <a:lnTo>
                    <a:pt x="16764" y="2794"/>
                  </a:lnTo>
                  <a:lnTo>
                    <a:pt x="1524" y="1092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6" id="186"/>
            <p:cNvSpPr/>
            <p:nvPr/>
          </p:nvSpPr>
          <p:spPr>
            <a:xfrm flipH="false" flipV="false" rot="0">
              <a:off x="173480" y="100585"/>
              <a:ext cx="13208" cy="9017"/>
            </a:xfrm>
            <a:custGeom>
              <a:avLst/>
              <a:gdLst/>
              <a:ahLst/>
              <a:cxnLst/>
              <a:rect r="r" b="b" t="t" l="l"/>
              <a:pathLst>
                <a:path h="9017" w="13208">
                  <a:moveTo>
                    <a:pt x="0" y="6223"/>
                  </a:moveTo>
                  <a:lnTo>
                    <a:pt x="11684" y="0"/>
                  </a:lnTo>
                  <a:lnTo>
                    <a:pt x="13208" y="2794"/>
                  </a:lnTo>
                  <a:lnTo>
                    <a:pt x="1524" y="901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7" id="187"/>
            <p:cNvSpPr/>
            <p:nvPr/>
          </p:nvSpPr>
          <p:spPr>
            <a:xfrm flipH="false" flipV="false" rot="0">
              <a:off x="175258" y="93981"/>
              <a:ext cx="11684" cy="8255"/>
            </a:xfrm>
            <a:custGeom>
              <a:avLst/>
              <a:gdLst/>
              <a:ahLst/>
              <a:cxnLst/>
              <a:rect r="r" b="b" t="t" l="l"/>
              <a:pathLst>
                <a:path h="8255" w="11684">
                  <a:moveTo>
                    <a:pt x="0" y="5461"/>
                  </a:moveTo>
                  <a:lnTo>
                    <a:pt x="10160" y="0"/>
                  </a:lnTo>
                  <a:lnTo>
                    <a:pt x="11684" y="2794"/>
                  </a:lnTo>
                  <a:lnTo>
                    <a:pt x="1524" y="825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8" id="188"/>
            <p:cNvSpPr/>
            <p:nvPr/>
          </p:nvSpPr>
          <p:spPr>
            <a:xfrm flipH="false" flipV="false" rot="0">
              <a:off x="179830" y="87504"/>
              <a:ext cx="7366" cy="5842"/>
            </a:xfrm>
            <a:custGeom>
              <a:avLst/>
              <a:gdLst/>
              <a:ahLst/>
              <a:cxnLst/>
              <a:rect r="r" b="b" t="t" l="l"/>
              <a:pathLst>
                <a:path h="5842" w="7366">
                  <a:moveTo>
                    <a:pt x="0" y="3048"/>
                  </a:moveTo>
                  <a:lnTo>
                    <a:pt x="5842" y="0"/>
                  </a:lnTo>
                  <a:lnTo>
                    <a:pt x="7366" y="2794"/>
                  </a:lnTo>
                  <a:lnTo>
                    <a:pt x="1524" y="584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9" id="189"/>
            <p:cNvSpPr/>
            <p:nvPr/>
          </p:nvSpPr>
          <p:spPr>
            <a:xfrm flipH="false" flipV="false" rot="0">
              <a:off x="114426" y="206250"/>
              <a:ext cx="68579" cy="38481"/>
            </a:xfrm>
            <a:custGeom>
              <a:avLst/>
              <a:gdLst/>
              <a:ahLst/>
              <a:cxnLst/>
              <a:rect r="r" b="b" t="t" l="l"/>
              <a:pathLst>
                <a:path h="38481" w="68579">
                  <a:moveTo>
                    <a:pt x="0" y="35687"/>
                  </a:moveTo>
                  <a:lnTo>
                    <a:pt x="67055" y="0"/>
                  </a:lnTo>
                  <a:lnTo>
                    <a:pt x="68579" y="2794"/>
                  </a:lnTo>
                  <a:lnTo>
                    <a:pt x="1524" y="3848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0" id="190"/>
            <p:cNvSpPr/>
            <p:nvPr/>
          </p:nvSpPr>
          <p:spPr>
            <a:xfrm flipH="false" flipV="false" rot="0">
              <a:off x="99059" y="232666"/>
              <a:ext cx="82930" cy="46228"/>
            </a:xfrm>
            <a:custGeom>
              <a:avLst/>
              <a:gdLst/>
              <a:ahLst/>
              <a:cxnLst/>
              <a:rect r="r" b="b" t="t" l="l"/>
              <a:pathLst>
                <a:path h="46228" w="82930">
                  <a:moveTo>
                    <a:pt x="0" y="43434"/>
                  </a:moveTo>
                  <a:lnTo>
                    <a:pt x="81406" y="0"/>
                  </a:lnTo>
                  <a:lnTo>
                    <a:pt x="82930" y="2794"/>
                  </a:lnTo>
                  <a:lnTo>
                    <a:pt x="1524" y="4622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1" id="191"/>
            <p:cNvSpPr/>
            <p:nvPr/>
          </p:nvSpPr>
          <p:spPr>
            <a:xfrm flipH="false" flipV="false" rot="0">
              <a:off x="95630" y="239270"/>
              <a:ext cx="86232" cy="47879"/>
            </a:xfrm>
            <a:custGeom>
              <a:avLst/>
              <a:gdLst/>
              <a:ahLst/>
              <a:cxnLst/>
              <a:rect r="r" b="b" t="t" l="l"/>
              <a:pathLst>
                <a:path h="47879" w="86232">
                  <a:moveTo>
                    <a:pt x="0" y="45085"/>
                  </a:moveTo>
                  <a:lnTo>
                    <a:pt x="84708" y="0"/>
                  </a:lnTo>
                  <a:lnTo>
                    <a:pt x="86232" y="2794"/>
                  </a:lnTo>
                  <a:lnTo>
                    <a:pt x="1524" y="4787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2" id="192"/>
            <p:cNvSpPr/>
            <p:nvPr/>
          </p:nvSpPr>
          <p:spPr>
            <a:xfrm flipH="false" flipV="false" rot="0">
              <a:off x="92836" y="252097"/>
              <a:ext cx="77215" cy="43053"/>
            </a:xfrm>
            <a:custGeom>
              <a:avLst/>
              <a:gdLst/>
              <a:ahLst/>
              <a:cxnLst/>
              <a:rect r="r" b="b" t="t" l="l"/>
              <a:pathLst>
                <a:path h="43053" w="77215">
                  <a:moveTo>
                    <a:pt x="0" y="40260"/>
                  </a:moveTo>
                  <a:lnTo>
                    <a:pt x="75691" y="0"/>
                  </a:lnTo>
                  <a:lnTo>
                    <a:pt x="77215" y="2794"/>
                  </a:lnTo>
                  <a:lnTo>
                    <a:pt x="1524" y="4305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3" id="193"/>
            <p:cNvSpPr/>
            <p:nvPr/>
          </p:nvSpPr>
          <p:spPr>
            <a:xfrm flipH="false" flipV="false" rot="0">
              <a:off x="86740" y="267591"/>
              <a:ext cx="66039" cy="37211"/>
            </a:xfrm>
            <a:custGeom>
              <a:avLst/>
              <a:gdLst/>
              <a:ahLst/>
              <a:cxnLst/>
              <a:rect r="r" b="b" t="t" l="l"/>
              <a:pathLst>
                <a:path h="37211" w="66039">
                  <a:moveTo>
                    <a:pt x="0" y="34418"/>
                  </a:moveTo>
                  <a:lnTo>
                    <a:pt x="64515" y="0"/>
                  </a:lnTo>
                  <a:lnTo>
                    <a:pt x="66039" y="2794"/>
                  </a:lnTo>
                  <a:lnTo>
                    <a:pt x="1524" y="3721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4" id="194"/>
            <p:cNvSpPr/>
            <p:nvPr/>
          </p:nvSpPr>
          <p:spPr>
            <a:xfrm flipH="false" flipV="false" rot="0">
              <a:off x="102361" y="226062"/>
              <a:ext cx="80009" cy="44577"/>
            </a:xfrm>
            <a:custGeom>
              <a:avLst/>
              <a:gdLst/>
              <a:ahLst/>
              <a:cxnLst/>
              <a:rect r="r" b="b" t="t" l="l"/>
              <a:pathLst>
                <a:path h="44577" w="80009">
                  <a:moveTo>
                    <a:pt x="0" y="41783"/>
                  </a:moveTo>
                  <a:lnTo>
                    <a:pt x="78485" y="0"/>
                  </a:lnTo>
                  <a:lnTo>
                    <a:pt x="80009" y="2794"/>
                  </a:lnTo>
                  <a:lnTo>
                    <a:pt x="1524" y="4457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5" id="195"/>
            <p:cNvSpPr/>
            <p:nvPr/>
          </p:nvSpPr>
          <p:spPr>
            <a:xfrm flipH="false" flipV="false" rot="0">
              <a:off x="107441" y="219458"/>
              <a:ext cx="75056" cy="42037"/>
            </a:xfrm>
            <a:custGeom>
              <a:avLst/>
              <a:gdLst/>
              <a:ahLst/>
              <a:cxnLst/>
              <a:rect r="r" b="b" t="t" l="l"/>
              <a:pathLst>
                <a:path h="42037" w="75056">
                  <a:moveTo>
                    <a:pt x="0" y="39243"/>
                  </a:moveTo>
                  <a:lnTo>
                    <a:pt x="73532" y="0"/>
                  </a:lnTo>
                  <a:lnTo>
                    <a:pt x="75056" y="2794"/>
                  </a:lnTo>
                  <a:lnTo>
                    <a:pt x="1524" y="4203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6" id="196"/>
            <p:cNvSpPr/>
            <p:nvPr/>
          </p:nvSpPr>
          <p:spPr>
            <a:xfrm flipH="false" flipV="false" rot="0">
              <a:off x="118363" y="199519"/>
              <a:ext cx="64769" cy="36703"/>
            </a:xfrm>
            <a:custGeom>
              <a:avLst/>
              <a:gdLst/>
              <a:ahLst/>
              <a:cxnLst/>
              <a:rect r="r" b="b" t="t" l="l"/>
              <a:pathLst>
                <a:path h="36703" w="64769">
                  <a:moveTo>
                    <a:pt x="0" y="33782"/>
                  </a:moveTo>
                  <a:lnTo>
                    <a:pt x="63245" y="0"/>
                  </a:lnTo>
                  <a:lnTo>
                    <a:pt x="64769" y="2794"/>
                  </a:lnTo>
                  <a:lnTo>
                    <a:pt x="1524" y="3670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7" id="197"/>
            <p:cNvSpPr/>
            <p:nvPr/>
          </p:nvSpPr>
          <p:spPr>
            <a:xfrm flipH="false" flipV="false" rot="0">
              <a:off x="178941" y="82043"/>
              <a:ext cx="8890" cy="162434"/>
            </a:xfrm>
            <a:custGeom>
              <a:avLst/>
              <a:gdLst/>
              <a:ahLst/>
              <a:cxnLst/>
              <a:rect r="r" b="b" t="t" l="l"/>
              <a:pathLst>
                <a:path h="162434" w="8890">
                  <a:moveTo>
                    <a:pt x="0" y="162307"/>
                  </a:moveTo>
                  <a:lnTo>
                    <a:pt x="5715" y="0"/>
                  </a:lnTo>
                  <a:lnTo>
                    <a:pt x="8890" y="127"/>
                  </a:lnTo>
                  <a:lnTo>
                    <a:pt x="3175" y="16243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8" id="198"/>
          <p:cNvGrpSpPr/>
          <p:nvPr/>
        </p:nvGrpSpPr>
        <p:grpSpPr>
          <a:xfrm rot="60000">
            <a:off x="21928195" y="3232040"/>
            <a:ext cx="4113008" cy="4491237"/>
            <a:chOff x="0" y="0"/>
            <a:chExt cx="2010804" cy="2195716"/>
          </a:xfrm>
        </p:grpSpPr>
        <p:sp>
          <p:nvSpPr>
            <p:cNvPr name="Freeform 199" id="199"/>
            <p:cNvSpPr/>
            <p:nvPr/>
          </p:nvSpPr>
          <p:spPr>
            <a:xfrm flipH="false" flipV="false" rot="0">
              <a:off x="0" y="0"/>
              <a:ext cx="2010791" cy="2195703"/>
            </a:xfrm>
            <a:custGeom>
              <a:avLst/>
              <a:gdLst/>
              <a:ahLst/>
              <a:cxnLst/>
              <a:rect r="r" b="b" t="t" l="l"/>
              <a:pathLst>
                <a:path h="2195703" w="2010791">
                  <a:moveTo>
                    <a:pt x="0" y="34417"/>
                  </a:moveTo>
                  <a:lnTo>
                    <a:pt x="37719" y="2195703"/>
                  </a:lnTo>
                  <a:lnTo>
                    <a:pt x="2010791" y="2161286"/>
                  </a:lnTo>
                  <a:lnTo>
                    <a:pt x="1973072" y="0"/>
                  </a:lnTo>
                  <a:close/>
                </a:path>
              </a:pathLst>
            </a:custGeom>
            <a:blipFill>
              <a:blip r:embed="rId64"/>
              <a:stretch>
                <a:fillRect l="-972" t="-820" r="-992" b="-834"/>
              </a:stretch>
            </a:blipFill>
          </p:spPr>
        </p:sp>
      </p:grpSp>
      <p:sp>
        <p:nvSpPr>
          <p:cNvPr name="Freeform 200" id="200"/>
          <p:cNvSpPr/>
          <p:nvPr/>
        </p:nvSpPr>
        <p:spPr>
          <a:xfrm flipH="false" flipV="false" rot="0">
            <a:off x="22084319" y="6447585"/>
            <a:ext cx="424780" cy="421040"/>
          </a:xfrm>
          <a:custGeom>
            <a:avLst/>
            <a:gdLst/>
            <a:ahLst/>
            <a:cxnLst/>
            <a:rect r="r" b="b" t="t" l="l"/>
            <a:pathLst>
              <a:path h="421040" w="424780">
                <a:moveTo>
                  <a:pt x="0" y="0"/>
                </a:moveTo>
                <a:lnTo>
                  <a:pt x="424780" y="0"/>
                </a:lnTo>
                <a:lnTo>
                  <a:pt x="424780" y="421040"/>
                </a:lnTo>
                <a:lnTo>
                  <a:pt x="0" y="42104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1" id="201"/>
          <p:cNvSpPr/>
          <p:nvPr/>
        </p:nvSpPr>
        <p:spPr>
          <a:xfrm flipH="false" flipV="false" rot="0">
            <a:off x="21872500" y="7273558"/>
            <a:ext cx="1795367" cy="588022"/>
          </a:xfrm>
          <a:custGeom>
            <a:avLst/>
            <a:gdLst/>
            <a:ahLst/>
            <a:cxnLst/>
            <a:rect r="r" b="b" t="t" l="l"/>
            <a:pathLst>
              <a:path h="588022" w="1795367">
                <a:moveTo>
                  <a:pt x="0" y="0"/>
                </a:moveTo>
                <a:lnTo>
                  <a:pt x="1795367" y="0"/>
                </a:lnTo>
                <a:lnTo>
                  <a:pt x="1795367" y="588022"/>
                </a:lnTo>
                <a:lnTo>
                  <a:pt x="0" y="588022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2" id="202"/>
          <p:cNvSpPr/>
          <p:nvPr/>
        </p:nvSpPr>
        <p:spPr>
          <a:xfrm flipH="false" flipV="false" rot="0">
            <a:off x="23736421" y="7026878"/>
            <a:ext cx="852366" cy="630105"/>
          </a:xfrm>
          <a:custGeom>
            <a:avLst/>
            <a:gdLst/>
            <a:ahLst/>
            <a:cxnLst/>
            <a:rect r="r" b="b" t="t" l="l"/>
            <a:pathLst>
              <a:path h="630105" w="852366">
                <a:moveTo>
                  <a:pt x="0" y="0"/>
                </a:moveTo>
                <a:lnTo>
                  <a:pt x="852366" y="0"/>
                </a:lnTo>
                <a:lnTo>
                  <a:pt x="852366" y="630105"/>
                </a:lnTo>
                <a:lnTo>
                  <a:pt x="0" y="630105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3" id="203"/>
          <p:cNvSpPr/>
          <p:nvPr/>
        </p:nvSpPr>
        <p:spPr>
          <a:xfrm flipH="false" flipV="false" rot="0">
            <a:off x="21793269" y="3093737"/>
            <a:ext cx="4382834" cy="4688534"/>
          </a:xfrm>
          <a:custGeom>
            <a:avLst/>
            <a:gdLst/>
            <a:ahLst/>
            <a:cxnLst/>
            <a:rect r="r" b="b" t="t" l="l"/>
            <a:pathLst>
              <a:path h="4688534" w="4382834">
                <a:moveTo>
                  <a:pt x="0" y="0"/>
                </a:moveTo>
                <a:lnTo>
                  <a:pt x="4382834" y="0"/>
                </a:lnTo>
                <a:lnTo>
                  <a:pt x="4382834" y="4688534"/>
                </a:lnTo>
                <a:lnTo>
                  <a:pt x="0" y="4688534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4" id="204"/>
          <p:cNvGrpSpPr/>
          <p:nvPr/>
        </p:nvGrpSpPr>
        <p:grpSpPr>
          <a:xfrm rot="0">
            <a:off x="24743248" y="5566774"/>
            <a:ext cx="10495" cy="67255"/>
            <a:chOff x="0" y="0"/>
            <a:chExt cx="3848" cy="24651"/>
          </a:xfrm>
        </p:grpSpPr>
        <p:sp>
          <p:nvSpPr>
            <p:cNvPr name="Freeform 205" id="205"/>
            <p:cNvSpPr/>
            <p:nvPr/>
          </p:nvSpPr>
          <p:spPr>
            <a:xfrm flipH="false" flipV="false" rot="0">
              <a:off x="0" y="0"/>
              <a:ext cx="3806" cy="24760"/>
            </a:xfrm>
            <a:custGeom>
              <a:avLst/>
              <a:gdLst/>
              <a:ahLst/>
              <a:cxnLst/>
              <a:rect r="r" b="b" t="t" l="l"/>
              <a:pathLst>
                <a:path h="24760" w="3806">
                  <a:moveTo>
                    <a:pt x="3172" y="1524"/>
                  </a:moveTo>
                  <a:lnTo>
                    <a:pt x="3553" y="12570"/>
                  </a:lnTo>
                  <a:lnTo>
                    <a:pt x="1903" y="12697"/>
                  </a:lnTo>
                  <a:lnTo>
                    <a:pt x="3426" y="12697"/>
                  </a:lnTo>
                  <a:lnTo>
                    <a:pt x="3806" y="23109"/>
                  </a:lnTo>
                  <a:cubicBezTo>
                    <a:pt x="3806" y="23998"/>
                    <a:pt x="3172" y="24760"/>
                    <a:pt x="2284" y="24760"/>
                  </a:cubicBezTo>
                  <a:cubicBezTo>
                    <a:pt x="1396" y="24760"/>
                    <a:pt x="761" y="23998"/>
                    <a:pt x="634" y="23109"/>
                  </a:cubicBezTo>
                  <a:lnTo>
                    <a:pt x="381" y="12697"/>
                  </a:lnTo>
                  <a:lnTo>
                    <a:pt x="0" y="1651"/>
                  </a:lnTo>
                  <a:cubicBezTo>
                    <a:pt x="0" y="762"/>
                    <a:pt x="634" y="0"/>
                    <a:pt x="1523" y="0"/>
                  </a:cubicBezTo>
                  <a:cubicBezTo>
                    <a:pt x="2411" y="0"/>
                    <a:pt x="3172" y="635"/>
                    <a:pt x="3172" y="1524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206" id="206"/>
          <p:cNvGrpSpPr/>
          <p:nvPr/>
        </p:nvGrpSpPr>
        <p:grpSpPr>
          <a:xfrm rot="0">
            <a:off x="24508206" y="5311521"/>
            <a:ext cx="364279" cy="386256"/>
            <a:chOff x="0" y="0"/>
            <a:chExt cx="133566" cy="141630"/>
          </a:xfrm>
        </p:grpSpPr>
        <p:sp>
          <p:nvSpPr>
            <p:cNvPr name="Freeform 207" id="207"/>
            <p:cNvSpPr/>
            <p:nvPr/>
          </p:nvSpPr>
          <p:spPr>
            <a:xfrm flipH="false" flipV="false" rot="0">
              <a:off x="66674" y="63502"/>
              <a:ext cx="3429" cy="14351"/>
            </a:xfrm>
            <a:custGeom>
              <a:avLst/>
              <a:gdLst/>
              <a:ahLst/>
              <a:cxnLst/>
              <a:rect r="r" b="b" t="t" l="l"/>
              <a:pathLst>
                <a:path h="14351" w="3429">
                  <a:moveTo>
                    <a:pt x="3175" y="1524"/>
                  </a:moveTo>
                  <a:lnTo>
                    <a:pt x="3429" y="12700"/>
                  </a:lnTo>
                  <a:cubicBezTo>
                    <a:pt x="3429" y="13589"/>
                    <a:pt x="2794" y="14351"/>
                    <a:pt x="1905" y="14351"/>
                  </a:cubicBezTo>
                  <a:cubicBezTo>
                    <a:pt x="1016" y="14351"/>
                    <a:pt x="254" y="13589"/>
                    <a:pt x="254" y="12700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  <p:sp>
          <p:nvSpPr>
            <p:cNvPr name="Freeform 208" id="208"/>
            <p:cNvSpPr/>
            <p:nvPr/>
          </p:nvSpPr>
          <p:spPr>
            <a:xfrm flipH="false" flipV="false" rot="0">
              <a:off x="63499" y="69090"/>
              <a:ext cx="3302" cy="9017"/>
            </a:xfrm>
            <a:custGeom>
              <a:avLst/>
              <a:gdLst/>
              <a:ahLst/>
              <a:cxnLst/>
              <a:rect r="r" b="b" t="t" l="l"/>
              <a:pathLst>
                <a:path h="9017" w="3302">
                  <a:moveTo>
                    <a:pt x="127" y="7493"/>
                  </a:move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lnTo>
                    <a:pt x="3302" y="7366"/>
                  </a:lnTo>
                  <a:cubicBezTo>
                    <a:pt x="3302" y="8255"/>
                    <a:pt x="2667" y="9017"/>
                    <a:pt x="1778" y="9017"/>
                  </a:cubicBezTo>
                  <a:cubicBezTo>
                    <a:pt x="889" y="9017"/>
                    <a:pt x="127" y="8382"/>
                    <a:pt x="127" y="7493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</p:grpSp>
      <p:grpSp>
        <p:nvGrpSpPr>
          <p:cNvPr name="Group 209" id="209"/>
          <p:cNvGrpSpPr/>
          <p:nvPr/>
        </p:nvGrpSpPr>
        <p:grpSpPr>
          <a:xfrm rot="0">
            <a:off x="24681838" y="5551161"/>
            <a:ext cx="9300" cy="84374"/>
            <a:chOff x="0" y="0"/>
            <a:chExt cx="3404" cy="30937"/>
          </a:xfrm>
        </p:grpSpPr>
        <p:sp>
          <p:nvSpPr>
            <p:cNvPr name="Freeform 210" id="210"/>
            <p:cNvSpPr/>
            <p:nvPr/>
          </p:nvSpPr>
          <p:spPr>
            <a:xfrm flipH="false" flipV="false" rot="0">
              <a:off x="0" y="0"/>
              <a:ext cx="3427" cy="30992"/>
            </a:xfrm>
            <a:custGeom>
              <a:avLst/>
              <a:gdLst/>
              <a:ahLst/>
              <a:cxnLst/>
              <a:rect r="r" b="b" t="t" l="l"/>
              <a:pathLst>
                <a:path h="30992" w="3427">
                  <a:moveTo>
                    <a:pt x="3173" y="1524"/>
                  </a:moveTo>
                  <a:lnTo>
                    <a:pt x="3427" y="29341"/>
                  </a:lnTo>
                  <a:cubicBezTo>
                    <a:pt x="3427" y="30230"/>
                    <a:pt x="2792" y="30992"/>
                    <a:pt x="1904" y="30992"/>
                  </a:cubicBezTo>
                  <a:cubicBezTo>
                    <a:pt x="1015" y="30992"/>
                    <a:pt x="254" y="30230"/>
                    <a:pt x="254" y="29341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3" y="0"/>
                  </a:cubicBezTo>
                  <a:cubicBezTo>
                    <a:pt x="2412" y="0"/>
                    <a:pt x="3173" y="635"/>
                    <a:pt x="3173" y="1524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11" id="211"/>
          <p:cNvGrpSpPr/>
          <p:nvPr/>
        </p:nvGrpSpPr>
        <p:grpSpPr>
          <a:xfrm rot="0">
            <a:off x="24665628" y="5662318"/>
            <a:ext cx="25406" cy="54292"/>
            <a:chOff x="0" y="0"/>
            <a:chExt cx="9322" cy="19901"/>
          </a:xfrm>
        </p:grpSpPr>
        <p:sp>
          <p:nvSpPr>
            <p:cNvPr name="Freeform 212" id="212"/>
            <p:cNvSpPr/>
            <p:nvPr/>
          </p:nvSpPr>
          <p:spPr>
            <a:xfrm flipH="false" flipV="false" rot="0">
              <a:off x="-3" y="-3"/>
              <a:ext cx="9280" cy="19942"/>
            </a:xfrm>
            <a:custGeom>
              <a:avLst/>
              <a:gdLst/>
              <a:ahLst/>
              <a:cxnLst/>
              <a:rect r="r" b="b" t="t" l="l"/>
              <a:pathLst>
                <a:path h="19942" w="9280">
                  <a:moveTo>
                    <a:pt x="9278" y="2162"/>
                  </a:moveTo>
                  <a:lnTo>
                    <a:pt x="3052" y="18924"/>
                  </a:lnTo>
                  <a:cubicBezTo>
                    <a:pt x="2798" y="19686"/>
                    <a:pt x="1782" y="20194"/>
                    <a:pt x="1019" y="19813"/>
                  </a:cubicBezTo>
                  <a:cubicBezTo>
                    <a:pt x="257" y="19432"/>
                    <a:pt x="-251" y="18543"/>
                    <a:pt x="130" y="17781"/>
                  </a:cubicBezTo>
                  <a:lnTo>
                    <a:pt x="6229" y="1019"/>
                  </a:lnTo>
                  <a:cubicBezTo>
                    <a:pt x="6610" y="257"/>
                    <a:pt x="7499" y="-251"/>
                    <a:pt x="8262" y="130"/>
                  </a:cubicBezTo>
                  <a:cubicBezTo>
                    <a:pt x="9024" y="511"/>
                    <a:pt x="9532" y="1400"/>
                    <a:pt x="9151" y="2162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213" id="213"/>
          <p:cNvGrpSpPr/>
          <p:nvPr/>
        </p:nvGrpSpPr>
        <p:grpSpPr>
          <a:xfrm rot="0">
            <a:off x="24458070" y="5486712"/>
            <a:ext cx="398933" cy="412389"/>
            <a:chOff x="0" y="0"/>
            <a:chExt cx="146266" cy="151219"/>
          </a:xfrm>
        </p:grpSpPr>
        <p:sp>
          <p:nvSpPr>
            <p:cNvPr name="Freeform 214" id="214"/>
            <p:cNvSpPr/>
            <p:nvPr/>
          </p:nvSpPr>
          <p:spPr>
            <a:xfrm flipH="false" flipV="false" rot="0">
              <a:off x="74417" y="63500"/>
              <a:ext cx="8387" cy="17659"/>
            </a:xfrm>
            <a:custGeom>
              <a:avLst/>
              <a:gdLst/>
              <a:ahLst/>
              <a:cxnLst/>
              <a:rect r="r" b="b" t="t" l="l"/>
              <a:pathLst>
                <a:path h="17659" w="8387">
                  <a:moveTo>
                    <a:pt x="8257" y="2162"/>
                  </a:moveTo>
                  <a:lnTo>
                    <a:pt x="3050" y="16640"/>
                  </a:lnTo>
                  <a:cubicBezTo>
                    <a:pt x="2796" y="17402"/>
                    <a:pt x="1780" y="17910"/>
                    <a:pt x="1018" y="17529"/>
                  </a:cubicBezTo>
                  <a:cubicBezTo>
                    <a:pt x="256" y="17148"/>
                    <a:pt x="-252" y="16259"/>
                    <a:pt x="129" y="15497"/>
                  </a:cubicBezTo>
                  <a:lnTo>
                    <a:pt x="5336" y="1019"/>
                  </a:lnTo>
                  <a:cubicBezTo>
                    <a:pt x="5590" y="257"/>
                    <a:pt x="6606" y="-251"/>
                    <a:pt x="7368" y="130"/>
                  </a:cubicBezTo>
                  <a:cubicBezTo>
                    <a:pt x="8130" y="511"/>
                    <a:pt x="8638" y="1400"/>
                    <a:pt x="8257" y="2162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  <p:sp>
          <p:nvSpPr>
            <p:cNvPr name="Freeform 215" id="215"/>
            <p:cNvSpPr/>
            <p:nvPr/>
          </p:nvSpPr>
          <p:spPr>
            <a:xfrm flipH="false" flipV="false" rot="0">
              <a:off x="63498" y="84458"/>
              <a:ext cx="9144" cy="3175"/>
            </a:xfrm>
            <a:custGeom>
              <a:avLst/>
              <a:gdLst/>
              <a:ahLst/>
              <a:cxnLst/>
              <a:rect r="r" b="b" t="t" l="l"/>
              <a:pathLst>
                <a:path h="3175" w="9144">
                  <a:moveTo>
                    <a:pt x="7620" y="3175"/>
                  </a:moveTo>
                  <a:lnTo>
                    <a:pt x="1651" y="3175"/>
                  </a:lnTo>
                  <a:cubicBezTo>
                    <a:pt x="762" y="3175"/>
                    <a:pt x="0" y="2413"/>
                    <a:pt x="0" y="1651"/>
                  </a:cubicBezTo>
                  <a:cubicBezTo>
                    <a:pt x="0" y="889"/>
                    <a:pt x="762" y="0"/>
                    <a:pt x="1524" y="0"/>
                  </a:cubicBezTo>
                  <a:lnTo>
                    <a:pt x="7493" y="0"/>
                  </a:lnTo>
                  <a:cubicBezTo>
                    <a:pt x="8382" y="0"/>
                    <a:pt x="9143" y="762"/>
                    <a:pt x="9143" y="1524"/>
                  </a:cubicBezTo>
                  <a:cubicBezTo>
                    <a:pt x="9143" y="2286"/>
                    <a:pt x="8382" y="3175"/>
                    <a:pt x="7620" y="3175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16" id="216"/>
          <p:cNvGrpSpPr/>
          <p:nvPr/>
        </p:nvGrpSpPr>
        <p:grpSpPr>
          <a:xfrm rot="0">
            <a:off x="24529403" y="5355968"/>
            <a:ext cx="423819" cy="467279"/>
            <a:chOff x="0" y="0"/>
            <a:chExt cx="155397" cy="171336"/>
          </a:xfrm>
        </p:grpSpPr>
        <p:sp>
          <p:nvSpPr>
            <p:cNvPr name="Freeform 217" id="217"/>
            <p:cNvSpPr/>
            <p:nvPr/>
          </p:nvSpPr>
          <p:spPr>
            <a:xfrm flipH="false" flipV="false" rot="0">
              <a:off x="66294" y="101983"/>
              <a:ext cx="13335" cy="3302"/>
            </a:xfrm>
            <a:custGeom>
              <a:avLst/>
              <a:gdLst/>
              <a:ahLst/>
              <a:cxnLst/>
              <a:rect r="r" b="b" t="t" l="l"/>
              <a:pathLst>
                <a:path h="3302" w="13335">
                  <a:moveTo>
                    <a:pt x="1524" y="127"/>
                  </a:moveTo>
                  <a:lnTo>
                    <a:pt x="11684" y="0"/>
                  </a:lnTo>
                  <a:cubicBezTo>
                    <a:pt x="12573" y="0"/>
                    <a:pt x="13335" y="635"/>
                    <a:pt x="13335" y="1524"/>
                  </a:cubicBezTo>
                  <a:cubicBezTo>
                    <a:pt x="13335" y="2413"/>
                    <a:pt x="12700" y="3175"/>
                    <a:pt x="11811" y="3175"/>
                  </a:cubicBezTo>
                  <a:lnTo>
                    <a:pt x="1651" y="3302"/>
                  </a:lnTo>
                  <a:cubicBezTo>
                    <a:pt x="762" y="3302"/>
                    <a:pt x="0" y="2667"/>
                    <a:pt x="0" y="1778"/>
                  </a:cubicBezTo>
                  <a:cubicBezTo>
                    <a:pt x="0" y="889"/>
                    <a:pt x="635" y="127"/>
                    <a:pt x="1524" y="127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  <p:sp>
          <p:nvSpPr>
            <p:cNvPr name="Freeform 218" id="218"/>
            <p:cNvSpPr/>
            <p:nvPr/>
          </p:nvSpPr>
          <p:spPr>
            <a:xfrm flipH="false" flipV="false" rot="0">
              <a:off x="63500" y="104650"/>
              <a:ext cx="8890" cy="3175"/>
            </a:xfrm>
            <a:custGeom>
              <a:avLst/>
              <a:gdLst/>
              <a:ahLst/>
              <a:cxnLst/>
              <a:rect r="r" b="b" t="t" l="l"/>
              <a:pathLst>
                <a:path h="3175" w="8890">
                  <a:moveTo>
                    <a:pt x="1524" y="0"/>
                  </a:moveTo>
                  <a:lnTo>
                    <a:pt x="7239" y="0"/>
                  </a:lnTo>
                  <a:cubicBezTo>
                    <a:pt x="8128" y="0"/>
                    <a:pt x="8890" y="762"/>
                    <a:pt x="8890" y="1524"/>
                  </a:cubicBezTo>
                  <a:cubicBezTo>
                    <a:pt x="8890" y="2286"/>
                    <a:pt x="8128" y="3175"/>
                    <a:pt x="7366" y="3175"/>
                  </a:cubicBezTo>
                  <a:lnTo>
                    <a:pt x="1651" y="3175"/>
                  </a:lnTo>
                  <a:cubicBezTo>
                    <a:pt x="762" y="3175"/>
                    <a:pt x="0" y="2413"/>
                    <a:pt x="0" y="1651"/>
                  </a:cubicBezTo>
                  <a:cubicBezTo>
                    <a:pt x="0" y="889"/>
                    <a:pt x="762" y="0"/>
                    <a:pt x="1524" y="0"/>
                  </a:cubicBezTo>
                  <a:close/>
                </a:path>
              </a:pathLst>
            </a:custGeom>
            <a:solidFill>
              <a:srgbClr val="A6CEE3"/>
            </a:solidFill>
          </p:spPr>
        </p:sp>
        <p:sp>
          <p:nvSpPr>
            <p:cNvPr name="Freeform 219" id="219"/>
            <p:cNvSpPr/>
            <p:nvPr/>
          </p:nvSpPr>
          <p:spPr>
            <a:xfrm flipH="false" flipV="false" rot="0">
              <a:off x="83566" y="63501"/>
              <a:ext cx="8382" cy="3302"/>
            </a:xfrm>
            <a:custGeom>
              <a:avLst/>
              <a:gdLst/>
              <a:ahLst/>
              <a:cxnLst/>
              <a:rect r="r" b="b" t="t" l="l"/>
              <a:pathLst>
                <a:path h="3302" w="8382">
                  <a:moveTo>
                    <a:pt x="6731" y="3175"/>
                  </a:moveTo>
                  <a:lnTo>
                    <a:pt x="1651" y="3302"/>
                  </a:lnTo>
                  <a:cubicBezTo>
                    <a:pt x="762" y="3302"/>
                    <a:pt x="0" y="2667"/>
                    <a:pt x="0" y="1778"/>
                  </a:cubicBezTo>
                  <a:cubicBezTo>
                    <a:pt x="0" y="889"/>
                    <a:pt x="635" y="127"/>
                    <a:pt x="1524" y="127"/>
                  </a:cubicBezTo>
                  <a:lnTo>
                    <a:pt x="6731" y="0"/>
                  </a:lnTo>
                  <a:cubicBezTo>
                    <a:pt x="7620" y="0"/>
                    <a:pt x="8382" y="635"/>
                    <a:pt x="8382" y="1524"/>
                  </a:cubicBezTo>
                  <a:cubicBezTo>
                    <a:pt x="8382" y="2413"/>
                    <a:pt x="7747" y="3175"/>
                    <a:pt x="6858" y="3175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220" id="220"/>
          <p:cNvGrpSpPr/>
          <p:nvPr/>
        </p:nvGrpSpPr>
        <p:grpSpPr>
          <a:xfrm rot="0">
            <a:off x="24278125" y="5154774"/>
            <a:ext cx="943572" cy="971940"/>
            <a:chOff x="0" y="0"/>
            <a:chExt cx="461302" cy="475170"/>
          </a:xfrm>
        </p:grpSpPr>
        <p:sp>
          <p:nvSpPr>
            <p:cNvPr name="Freeform 221" id="221"/>
            <p:cNvSpPr/>
            <p:nvPr/>
          </p:nvSpPr>
          <p:spPr>
            <a:xfrm flipH="false" flipV="false" rot="0">
              <a:off x="0" y="0"/>
              <a:ext cx="461264" cy="475234"/>
            </a:xfrm>
            <a:custGeom>
              <a:avLst/>
              <a:gdLst/>
              <a:ahLst/>
              <a:cxnLst/>
              <a:rect r="r" b="b" t="t" l="l"/>
              <a:pathLst>
                <a:path h="475234" w="461264">
                  <a:moveTo>
                    <a:pt x="0" y="0"/>
                  </a:moveTo>
                  <a:lnTo>
                    <a:pt x="461264" y="0"/>
                  </a:lnTo>
                  <a:lnTo>
                    <a:pt x="461264" y="475234"/>
                  </a:lnTo>
                  <a:lnTo>
                    <a:pt x="0" y="475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3"/>
              <a:stretch>
                <a:fillRect l="0" t="0" r="-8" b="13"/>
              </a:stretch>
            </a:blipFill>
          </p:spPr>
        </p:sp>
      </p:grpSp>
      <p:grpSp>
        <p:nvGrpSpPr>
          <p:cNvPr name="Group 222" id="222"/>
          <p:cNvGrpSpPr/>
          <p:nvPr/>
        </p:nvGrpSpPr>
        <p:grpSpPr>
          <a:xfrm rot="0">
            <a:off x="24444640" y="5286817"/>
            <a:ext cx="385633" cy="419897"/>
            <a:chOff x="0" y="0"/>
            <a:chExt cx="141389" cy="153962"/>
          </a:xfrm>
        </p:grpSpPr>
        <p:sp>
          <p:nvSpPr>
            <p:cNvPr name="Freeform 223" id="223"/>
            <p:cNvSpPr/>
            <p:nvPr/>
          </p:nvSpPr>
          <p:spPr>
            <a:xfrm flipH="false" flipV="false" rot="0">
              <a:off x="63498" y="63499"/>
              <a:ext cx="3429" cy="26034"/>
            </a:xfrm>
            <a:custGeom>
              <a:avLst/>
              <a:gdLst/>
              <a:ahLst/>
              <a:cxnLst/>
              <a:rect r="r" b="b" t="t" l="l"/>
              <a:pathLst>
                <a:path h="26034" w="3429">
                  <a:moveTo>
                    <a:pt x="3174" y="1524"/>
                  </a:moveTo>
                  <a:lnTo>
                    <a:pt x="3428" y="24383"/>
                  </a:lnTo>
                  <a:cubicBezTo>
                    <a:pt x="3428" y="25272"/>
                    <a:pt x="2793" y="26034"/>
                    <a:pt x="1905" y="26034"/>
                  </a:cubicBezTo>
                  <a:cubicBezTo>
                    <a:pt x="1016" y="26034"/>
                    <a:pt x="381" y="25399"/>
                    <a:pt x="254" y="24510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2" y="0"/>
                    <a:pt x="3174" y="635"/>
                    <a:pt x="3174" y="1524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  <p:sp>
          <p:nvSpPr>
            <p:cNvPr name="Freeform 224" id="224"/>
            <p:cNvSpPr/>
            <p:nvPr/>
          </p:nvSpPr>
          <p:spPr>
            <a:xfrm flipH="false" flipV="false" rot="0">
              <a:off x="70609" y="87247"/>
              <a:ext cx="7239" cy="3302"/>
            </a:xfrm>
            <a:custGeom>
              <a:avLst/>
              <a:gdLst/>
              <a:ahLst/>
              <a:cxnLst/>
              <a:rect r="r" b="b" t="t" l="l"/>
              <a:pathLst>
                <a:path h="3302" w="7239">
                  <a:moveTo>
                    <a:pt x="1651" y="0"/>
                  </a:moveTo>
                  <a:lnTo>
                    <a:pt x="5715" y="127"/>
                  </a:lnTo>
                  <a:cubicBezTo>
                    <a:pt x="6604" y="127"/>
                    <a:pt x="7239" y="889"/>
                    <a:pt x="7239" y="1778"/>
                  </a:cubicBezTo>
                  <a:cubicBezTo>
                    <a:pt x="7239" y="2667"/>
                    <a:pt x="6477" y="3302"/>
                    <a:pt x="5588" y="3302"/>
                  </a:cubicBezTo>
                  <a:lnTo>
                    <a:pt x="1524" y="3175"/>
                  </a:lnTo>
                  <a:cubicBezTo>
                    <a:pt x="635" y="3175"/>
                    <a:pt x="0" y="2413"/>
                    <a:pt x="0" y="1524"/>
                  </a:cubicBezTo>
                  <a:cubicBezTo>
                    <a:pt x="0" y="635"/>
                    <a:pt x="762" y="0"/>
                    <a:pt x="1651" y="0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225" id="225"/>
          <p:cNvGrpSpPr/>
          <p:nvPr/>
        </p:nvGrpSpPr>
        <p:grpSpPr>
          <a:xfrm rot="0">
            <a:off x="21966460" y="3266928"/>
            <a:ext cx="4036453" cy="4421462"/>
            <a:chOff x="0" y="0"/>
            <a:chExt cx="1973377" cy="2161604"/>
          </a:xfrm>
        </p:grpSpPr>
        <p:sp>
          <p:nvSpPr>
            <p:cNvPr name="Freeform 226" id="226"/>
            <p:cNvSpPr/>
            <p:nvPr/>
          </p:nvSpPr>
          <p:spPr>
            <a:xfrm flipH="false" flipV="false" rot="0">
              <a:off x="0" y="0"/>
              <a:ext cx="1973326" cy="2161667"/>
            </a:xfrm>
            <a:custGeom>
              <a:avLst/>
              <a:gdLst/>
              <a:ahLst/>
              <a:cxnLst/>
              <a:rect r="r" b="b" t="t" l="l"/>
              <a:pathLst>
                <a:path h="2161667" w="1973326">
                  <a:moveTo>
                    <a:pt x="0" y="0"/>
                  </a:moveTo>
                  <a:lnTo>
                    <a:pt x="1973326" y="0"/>
                  </a:lnTo>
                  <a:lnTo>
                    <a:pt x="1973326" y="2161667"/>
                  </a:lnTo>
                  <a:lnTo>
                    <a:pt x="0" y="216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4">
                <a:alphaModFix amt="99220"/>
              </a:blip>
              <a:stretch>
                <a:fillRect l="0" t="0" r="-21" b="-9"/>
              </a:stretch>
            </a:blipFill>
          </p:spPr>
        </p:sp>
      </p:grpSp>
      <p:sp>
        <p:nvSpPr>
          <p:cNvPr name="Freeform 227" id="227"/>
          <p:cNvSpPr/>
          <p:nvPr/>
        </p:nvSpPr>
        <p:spPr>
          <a:xfrm flipH="false" flipV="false" rot="0">
            <a:off x="12039271" y="23446021"/>
            <a:ext cx="6851116" cy="219378"/>
          </a:xfrm>
          <a:custGeom>
            <a:avLst/>
            <a:gdLst/>
            <a:ahLst/>
            <a:cxnLst/>
            <a:rect r="r" b="b" t="t" l="l"/>
            <a:pathLst>
              <a:path h="219378" w="6851116">
                <a:moveTo>
                  <a:pt x="0" y="0"/>
                </a:moveTo>
                <a:lnTo>
                  <a:pt x="6851116" y="0"/>
                </a:lnTo>
                <a:lnTo>
                  <a:pt x="6851116" y="219378"/>
                </a:lnTo>
                <a:lnTo>
                  <a:pt x="0" y="219378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8" id="228"/>
          <p:cNvSpPr/>
          <p:nvPr/>
        </p:nvSpPr>
        <p:spPr>
          <a:xfrm flipH="false" flipV="false" rot="0">
            <a:off x="21781709" y="3082203"/>
            <a:ext cx="4405927" cy="4790936"/>
          </a:xfrm>
          <a:custGeom>
            <a:avLst/>
            <a:gdLst/>
            <a:ahLst/>
            <a:cxnLst/>
            <a:rect r="r" b="b" t="t" l="l"/>
            <a:pathLst>
              <a:path h="4790936" w="4405927">
                <a:moveTo>
                  <a:pt x="0" y="0"/>
                </a:moveTo>
                <a:lnTo>
                  <a:pt x="4405928" y="0"/>
                </a:lnTo>
                <a:lnTo>
                  <a:pt x="4405928" y="4790937"/>
                </a:lnTo>
                <a:lnTo>
                  <a:pt x="0" y="4790937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9" id="229"/>
          <p:cNvSpPr txBox="true"/>
          <p:nvPr/>
        </p:nvSpPr>
        <p:spPr>
          <a:xfrm rot="0">
            <a:off x="24923011" y="1172562"/>
            <a:ext cx="2431992" cy="58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Page 13 of 24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21532" y="1998094"/>
            <a:ext cx="15200341" cy="22790719"/>
          </a:xfrm>
          <a:custGeom>
            <a:avLst/>
            <a:gdLst/>
            <a:ahLst/>
            <a:cxnLst/>
            <a:rect r="r" b="b" t="t" l="l"/>
            <a:pathLst>
              <a:path h="22790719" w="15200341">
                <a:moveTo>
                  <a:pt x="0" y="0"/>
                </a:moveTo>
                <a:lnTo>
                  <a:pt x="15200342" y="0"/>
                </a:lnTo>
                <a:lnTo>
                  <a:pt x="15200342" y="22790718"/>
                </a:lnTo>
                <a:lnTo>
                  <a:pt x="0" y="22790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120000">
            <a:off x="11409478" y="4399303"/>
            <a:ext cx="13060490" cy="13082596"/>
            <a:chOff x="0" y="0"/>
            <a:chExt cx="6385128" cy="63959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85179" cy="6395974"/>
            </a:xfrm>
            <a:custGeom>
              <a:avLst/>
              <a:gdLst/>
              <a:ahLst/>
              <a:cxnLst/>
              <a:rect r="r" b="b" t="t" l="l"/>
              <a:pathLst>
                <a:path h="6395974" w="6385179">
                  <a:moveTo>
                    <a:pt x="0" y="223012"/>
                  </a:moveTo>
                  <a:lnTo>
                    <a:pt x="215519" y="6395974"/>
                  </a:lnTo>
                  <a:lnTo>
                    <a:pt x="6385179" y="6395974"/>
                  </a:lnTo>
                  <a:lnTo>
                    <a:pt x="6385179" y="0"/>
                  </a:lnTo>
                  <a:close/>
                </a:path>
              </a:pathLst>
            </a:custGeom>
            <a:blipFill>
              <a:blip r:embed="rId4"/>
              <a:stretch>
                <a:fillRect l="-1228" t="-1057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121140">
            <a:off x="24463447" y="4628267"/>
            <a:ext cx="1056106" cy="13103534"/>
            <a:chOff x="0" y="0"/>
            <a:chExt cx="516318" cy="64061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6382" cy="6406134"/>
            </a:xfrm>
            <a:custGeom>
              <a:avLst/>
              <a:gdLst/>
              <a:ahLst/>
              <a:cxnLst/>
              <a:rect r="r" b="b" t="t" l="l"/>
              <a:pathLst>
                <a:path h="6406134" w="516382">
                  <a:moveTo>
                    <a:pt x="0" y="10287"/>
                  </a:moveTo>
                  <a:lnTo>
                    <a:pt x="2159" y="6406134"/>
                  </a:lnTo>
                  <a:lnTo>
                    <a:pt x="516382" y="6406007"/>
                  </a:lnTo>
                  <a:lnTo>
                    <a:pt x="290449" y="0"/>
                  </a:lnTo>
                  <a:close/>
                </a:path>
              </a:pathLst>
            </a:custGeom>
            <a:blipFill>
              <a:blip r:embed="rId5"/>
              <a:stretch>
                <a:fillRect l="-4" t="-899" r="-3371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118860">
            <a:off x="11517128" y="17474210"/>
            <a:ext cx="12619551" cy="6055666"/>
            <a:chOff x="0" y="0"/>
            <a:chExt cx="6169558" cy="29605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69533" cy="2960497"/>
            </a:xfrm>
            <a:custGeom>
              <a:avLst/>
              <a:gdLst/>
              <a:ahLst/>
              <a:cxnLst/>
              <a:rect r="r" b="b" t="t" l="l"/>
              <a:pathLst>
                <a:path h="2960497" w="6169533">
                  <a:moveTo>
                    <a:pt x="0" y="0"/>
                  </a:moveTo>
                  <a:lnTo>
                    <a:pt x="102362" y="2960497"/>
                  </a:lnTo>
                  <a:lnTo>
                    <a:pt x="6168644" y="2750566"/>
                  </a:lnTo>
                  <a:lnTo>
                    <a:pt x="6169533" y="2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781" t="-3" r="0" b="-20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120000">
            <a:off x="24131276" y="17725722"/>
            <a:ext cx="1246623" cy="5622287"/>
            <a:chOff x="0" y="0"/>
            <a:chExt cx="609460" cy="274867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09473" cy="2748661"/>
            </a:xfrm>
            <a:custGeom>
              <a:avLst/>
              <a:gdLst/>
              <a:ahLst/>
              <a:cxnLst/>
              <a:rect r="r" b="b" t="t" l="l"/>
              <a:pathLst>
                <a:path h="2748661" w="609473">
                  <a:moveTo>
                    <a:pt x="0" y="0"/>
                  </a:moveTo>
                  <a:lnTo>
                    <a:pt x="0" y="2748661"/>
                  </a:lnTo>
                  <a:lnTo>
                    <a:pt x="609473" y="2727325"/>
                  </a:lnTo>
                  <a:lnTo>
                    <a:pt x="514223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2946" b="-9817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452288" y="22676990"/>
            <a:ext cx="1435062" cy="820882"/>
          </a:xfrm>
          <a:custGeom>
            <a:avLst/>
            <a:gdLst/>
            <a:ahLst/>
            <a:cxnLst/>
            <a:rect r="r" b="b" t="t" l="l"/>
            <a:pathLst>
              <a:path h="820882" w="1435062">
                <a:moveTo>
                  <a:pt x="0" y="0"/>
                </a:moveTo>
                <a:lnTo>
                  <a:pt x="1435063" y="0"/>
                </a:lnTo>
                <a:lnTo>
                  <a:pt x="1435063" y="820882"/>
                </a:lnTo>
                <a:lnTo>
                  <a:pt x="0" y="820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52288" y="10782542"/>
            <a:ext cx="3738233" cy="3611334"/>
          </a:xfrm>
          <a:custGeom>
            <a:avLst/>
            <a:gdLst/>
            <a:ahLst/>
            <a:cxnLst/>
            <a:rect r="r" b="b" t="t" l="l"/>
            <a:pathLst>
              <a:path h="3611334" w="3738233">
                <a:moveTo>
                  <a:pt x="0" y="0"/>
                </a:moveTo>
                <a:lnTo>
                  <a:pt x="3738234" y="0"/>
                </a:lnTo>
                <a:lnTo>
                  <a:pt x="3738234" y="3611335"/>
                </a:lnTo>
                <a:lnTo>
                  <a:pt x="0" y="3611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70802" y="22589655"/>
            <a:ext cx="3519661" cy="908217"/>
          </a:xfrm>
          <a:custGeom>
            <a:avLst/>
            <a:gdLst/>
            <a:ahLst/>
            <a:cxnLst/>
            <a:rect r="r" b="b" t="t" l="l"/>
            <a:pathLst>
              <a:path h="908217" w="3519661">
                <a:moveTo>
                  <a:pt x="0" y="0"/>
                </a:moveTo>
                <a:lnTo>
                  <a:pt x="3519661" y="0"/>
                </a:lnTo>
                <a:lnTo>
                  <a:pt x="3519661" y="908217"/>
                </a:lnTo>
                <a:lnTo>
                  <a:pt x="0" y="9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452288" y="4458012"/>
            <a:ext cx="6383135" cy="6244027"/>
          </a:xfrm>
          <a:custGeom>
            <a:avLst/>
            <a:gdLst/>
            <a:ahLst/>
            <a:cxnLst/>
            <a:rect r="r" b="b" t="t" l="l"/>
            <a:pathLst>
              <a:path h="6244027" w="6383135">
                <a:moveTo>
                  <a:pt x="0" y="0"/>
                </a:moveTo>
                <a:lnTo>
                  <a:pt x="6383136" y="0"/>
                </a:lnTo>
                <a:lnTo>
                  <a:pt x="6383136" y="6244027"/>
                </a:lnTo>
                <a:lnTo>
                  <a:pt x="0" y="62440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321369" y="10796129"/>
            <a:ext cx="2468283" cy="3556133"/>
          </a:xfrm>
          <a:custGeom>
            <a:avLst/>
            <a:gdLst/>
            <a:ahLst/>
            <a:cxnLst/>
            <a:rect r="r" b="b" t="t" l="l"/>
            <a:pathLst>
              <a:path h="3556133" w="2468283">
                <a:moveTo>
                  <a:pt x="0" y="0"/>
                </a:moveTo>
                <a:lnTo>
                  <a:pt x="2468283" y="0"/>
                </a:lnTo>
                <a:lnTo>
                  <a:pt x="2468283" y="3556132"/>
                </a:lnTo>
                <a:lnTo>
                  <a:pt x="0" y="35561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8011108" y="4458012"/>
            <a:ext cx="1414878" cy="846106"/>
          </a:xfrm>
          <a:custGeom>
            <a:avLst/>
            <a:gdLst/>
            <a:ahLst/>
            <a:cxnLst/>
            <a:rect r="r" b="b" t="t" l="l"/>
            <a:pathLst>
              <a:path h="846106" w="1414878">
                <a:moveTo>
                  <a:pt x="0" y="0"/>
                </a:moveTo>
                <a:lnTo>
                  <a:pt x="1414878" y="0"/>
                </a:lnTo>
                <a:lnTo>
                  <a:pt x="1414878" y="846105"/>
                </a:lnTo>
                <a:lnTo>
                  <a:pt x="0" y="8461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452288" y="5511156"/>
            <a:ext cx="14009387" cy="17986690"/>
          </a:xfrm>
          <a:custGeom>
            <a:avLst/>
            <a:gdLst/>
            <a:ahLst/>
            <a:cxnLst/>
            <a:rect r="r" b="b" t="t" l="l"/>
            <a:pathLst>
              <a:path h="17986690" w="14009387">
                <a:moveTo>
                  <a:pt x="0" y="0"/>
                </a:moveTo>
                <a:lnTo>
                  <a:pt x="14009388" y="0"/>
                </a:lnTo>
                <a:lnTo>
                  <a:pt x="14009388" y="17986690"/>
                </a:lnTo>
                <a:lnTo>
                  <a:pt x="0" y="179866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8095093" y="12509096"/>
            <a:ext cx="84322" cy="1366015"/>
            <a:chOff x="0" y="0"/>
            <a:chExt cx="30912" cy="5008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857" cy="500765"/>
            </a:xfrm>
            <a:custGeom>
              <a:avLst/>
              <a:gdLst/>
              <a:ahLst/>
              <a:cxnLst/>
              <a:rect r="r" b="b" t="t" l="l"/>
              <a:pathLst>
                <a:path h="500765" w="30857">
                  <a:moveTo>
                    <a:pt x="27810" y="13843"/>
                  </a:moveTo>
                  <a:lnTo>
                    <a:pt x="30857" y="486795"/>
                  </a:lnTo>
                  <a:cubicBezTo>
                    <a:pt x="30857" y="494542"/>
                    <a:pt x="24762" y="500765"/>
                    <a:pt x="17016" y="500765"/>
                  </a:cubicBezTo>
                  <a:cubicBezTo>
                    <a:pt x="9270" y="500765"/>
                    <a:pt x="3048" y="494669"/>
                    <a:pt x="3048" y="486922"/>
                  </a:cubicBezTo>
                  <a:lnTo>
                    <a:pt x="0" y="13970"/>
                  </a:lnTo>
                  <a:cubicBezTo>
                    <a:pt x="0" y="6350"/>
                    <a:pt x="6095" y="0"/>
                    <a:pt x="13841" y="0"/>
                  </a:cubicBezTo>
                  <a:cubicBezTo>
                    <a:pt x="21587" y="0"/>
                    <a:pt x="27810" y="6096"/>
                    <a:pt x="27810" y="13843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7719721" y="13160736"/>
            <a:ext cx="76165" cy="749860"/>
            <a:chOff x="0" y="0"/>
            <a:chExt cx="27927" cy="27495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7944" cy="275084"/>
            </a:xfrm>
            <a:custGeom>
              <a:avLst/>
              <a:gdLst/>
              <a:ahLst/>
              <a:cxnLst/>
              <a:rect r="r" b="b" t="t" l="l"/>
              <a:pathLst>
                <a:path h="275084" w="27944">
                  <a:moveTo>
                    <a:pt x="0" y="260987"/>
                  </a:moveTo>
                  <a:lnTo>
                    <a:pt x="0" y="13970"/>
                  </a:lnTo>
                  <a:cubicBezTo>
                    <a:pt x="0" y="6223"/>
                    <a:pt x="6351" y="0"/>
                    <a:pt x="13972" y="0"/>
                  </a:cubicBezTo>
                  <a:cubicBezTo>
                    <a:pt x="21593" y="0"/>
                    <a:pt x="27944" y="6223"/>
                    <a:pt x="27944" y="13970"/>
                  </a:cubicBezTo>
                  <a:lnTo>
                    <a:pt x="27944" y="261114"/>
                  </a:lnTo>
                  <a:cubicBezTo>
                    <a:pt x="27944" y="268861"/>
                    <a:pt x="21720" y="275084"/>
                    <a:pt x="13972" y="275084"/>
                  </a:cubicBezTo>
                  <a:cubicBezTo>
                    <a:pt x="6224" y="275084"/>
                    <a:pt x="0" y="268734"/>
                    <a:pt x="0" y="260987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8082572" y="15017072"/>
            <a:ext cx="78945" cy="1074394"/>
            <a:chOff x="0" y="0"/>
            <a:chExt cx="28943" cy="39394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8953" cy="393949"/>
            </a:xfrm>
            <a:custGeom>
              <a:avLst/>
              <a:gdLst/>
              <a:ahLst/>
              <a:cxnLst/>
              <a:rect r="r" b="b" t="t" l="l"/>
              <a:pathLst>
                <a:path h="393949" w="28953">
                  <a:moveTo>
                    <a:pt x="27810" y="13843"/>
                  </a:moveTo>
                  <a:lnTo>
                    <a:pt x="28953" y="379979"/>
                  </a:lnTo>
                  <a:cubicBezTo>
                    <a:pt x="28953" y="387726"/>
                    <a:pt x="22731" y="393949"/>
                    <a:pt x="15111" y="393949"/>
                  </a:cubicBezTo>
                  <a:cubicBezTo>
                    <a:pt x="7492" y="393949"/>
                    <a:pt x="1143" y="387726"/>
                    <a:pt x="1143" y="380106"/>
                  </a:cubicBezTo>
                  <a:lnTo>
                    <a:pt x="0" y="13970"/>
                  </a:lnTo>
                  <a:cubicBezTo>
                    <a:pt x="0" y="6223"/>
                    <a:pt x="6222" y="0"/>
                    <a:pt x="13842" y="0"/>
                  </a:cubicBezTo>
                  <a:cubicBezTo>
                    <a:pt x="21461" y="0"/>
                    <a:pt x="27810" y="6223"/>
                    <a:pt x="27810" y="13843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7671274" y="15336514"/>
            <a:ext cx="105546" cy="3304309"/>
            <a:chOff x="0" y="0"/>
            <a:chExt cx="38697" cy="12115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2" y="-2"/>
              <a:ext cx="38736" cy="1211578"/>
            </a:xfrm>
            <a:custGeom>
              <a:avLst/>
              <a:gdLst/>
              <a:ahLst/>
              <a:cxnLst/>
              <a:rect r="r" b="b" t="t" l="l"/>
              <a:pathLst>
                <a:path h="1211578" w="38736">
                  <a:moveTo>
                    <a:pt x="38736" y="14099"/>
                  </a:moveTo>
                  <a:lnTo>
                    <a:pt x="27815" y="1197735"/>
                  </a:lnTo>
                  <a:cubicBezTo>
                    <a:pt x="27688" y="1205482"/>
                    <a:pt x="21465" y="1211578"/>
                    <a:pt x="13718" y="1211578"/>
                  </a:cubicBezTo>
                  <a:cubicBezTo>
                    <a:pt x="5971" y="1211578"/>
                    <a:pt x="-125" y="1205228"/>
                    <a:pt x="2" y="1197481"/>
                  </a:cubicBezTo>
                  <a:lnTo>
                    <a:pt x="10797" y="13845"/>
                  </a:lnTo>
                  <a:cubicBezTo>
                    <a:pt x="10924" y="6098"/>
                    <a:pt x="17147" y="-125"/>
                    <a:pt x="24894" y="2"/>
                  </a:cubicBezTo>
                  <a:cubicBezTo>
                    <a:pt x="32640" y="129"/>
                    <a:pt x="38736" y="6352"/>
                    <a:pt x="38736" y="14099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6893020" y="20076353"/>
            <a:ext cx="824155" cy="2008693"/>
            <a:chOff x="0" y="0"/>
            <a:chExt cx="302196" cy="73651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-64" y="-64"/>
              <a:ext cx="302262" cy="736595"/>
            </a:xfrm>
            <a:custGeom>
              <a:avLst/>
              <a:gdLst/>
              <a:ahLst/>
              <a:cxnLst/>
              <a:rect r="r" b="b" t="t" l="l"/>
              <a:pathLst>
                <a:path h="736595" w="302262">
                  <a:moveTo>
                    <a:pt x="301310" y="18987"/>
                  </a:moveTo>
                  <a:lnTo>
                    <a:pt x="26988" y="727642"/>
                  </a:lnTo>
                  <a:cubicBezTo>
                    <a:pt x="24194" y="734881"/>
                    <a:pt x="16193" y="738437"/>
                    <a:pt x="8954" y="735643"/>
                  </a:cubicBezTo>
                  <a:cubicBezTo>
                    <a:pt x="1715" y="732849"/>
                    <a:pt x="-1841" y="724848"/>
                    <a:pt x="953" y="717609"/>
                  </a:cubicBezTo>
                  <a:lnTo>
                    <a:pt x="275275" y="8954"/>
                  </a:lnTo>
                  <a:cubicBezTo>
                    <a:pt x="278069" y="1715"/>
                    <a:pt x="286070" y="-1841"/>
                    <a:pt x="293309" y="953"/>
                  </a:cubicBezTo>
                  <a:cubicBezTo>
                    <a:pt x="300548" y="3747"/>
                    <a:pt x="304104" y="11748"/>
                    <a:pt x="301310" y="18987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6694190" y="19967327"/>
            <a:ext cx="716739" cy="1747725"/>
            <a:chOff x="0" y="0"/>
            <a:chExt cx="262801" cy="64082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-64" y="-64"/>
              <a:ext cx="262888" cy="640837"/>
            </a:xfrm>
            <a:custGeom>
              <a:avLst/>
              <a:gdLst/>
              <a:ahLst/>
              <a:cxnLst/>
              <a:rect r="r" b="b" t="t" l="l"/>
              <a:pathLst>
                <a:path h="640837" w="262888">
                  <a:moveTo>
                    <a:pt x="261936" y="18987"/>
                  </a:moveTo>
                  <a:lnTo>
                    <a:pt x="26988" y="631884"/>
                  </a:lnTo>
                  <a:cubicBezTo>
                    <a:pt x="24194" y="639123"/>
                    <a:pt x="16193" y="642679"/>
                    <a:pt x="8954" y="639885"/>
                  </a:cubicBezTo>
                  <a:cubicBezTo>
                    <a:pt x="1715" y="637091"/>
                    <a:pt x="-1841" y="629090"/>
                    <a:pt x="953" y="621851"/>
                  </a:cubicBezTo>
                  <a:lnTo>
                    <a:pt x="235901" y="8954"/>
                  </a:lnTo>
                  <a:cubicBezTo>
                    <a:pt x="238695" y="1715"/>
                    <a:pt x="246696" y="-1841"/>
                    <a:pt x="253935" y="953"/>
                  </a:cubicBezTo>
                  <a:cubicBezTo>
                    <a:pt x="261174" y="3747"/>
                    <a:pt x="264730" y="11748"/>
                    <a:pt x="261936" y="18987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8846407" y="18915949"/>
            <a:ext cx="1255689" cy="79387"/>
            <a:chOff x="0" y="0"/>
            <a:chExt cx="460426" cy="2910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60383" cy="29089"/>
            </a:xfrm>
            <a:custGeom>
              <a:avLst/>
              <a:gdLst/>
              <a:ahLst/>
              <a:cxnLst/>
              <a:rect r="r" b="b" t="t" l="l"/>
              <a:pathLst>
                <a:path h="29089" w="460383">
                  <a:moveTo>
                    <a:pt x="13970" y="0"/>
                  </a:moveTo>
                  <a:lnTo>
                    <a:pt x="446538" y="1270"/>
                  </a:lnTo>
                  <a:cubicBezTo>
                    <a:pt x="454285" y="1270"/>
                    <a:pt x="460508" y="7494"/>
                    <a:pt x="460381" y="15242"/>
                  </a:cubicBezTo>
                  <a:cubicBezTo>
                    <a:pt x="460254" y="22990"/>
                    <a:pt x="454158" y="29214"/>
                    <a:pt x="446411" y="29087"/>
                  </a:cubicBezTo>
                  <a:lnTo>
                    <a:pt x="13843" y="27817"/>
                  </a:lnTo>
                  <a:cubicBezTo>
                    <a:pt x="6223" y="27817"/>
                    <a:pt x="0" y="21593"/>
                    <a:pt x="0" y="13845"/>
                  </a:cubicBezTo>
                  <a:cubicBezTo>
                    <a:pt x="0" y="6097"/>
                    <a:pt x="6223" y="0"/>
                    <a:pt x="13970" y="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20939838" y="14194190"/>
            <a:ext cx="1777157" cy="90011"/>
            <a:chOff x="0" y="0"/>
            <a:chExt cx="651624" cy="3300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51637" cy="33019"/>
            </a:xfrm>
            <a:custGeom>
              <a:avLst/>
              <a:gdLst/>
              <a:ahLst/>
              <a:cxnLst/>
              <a:rect r="r" b="b" t="t" l="l"/>
              <a:pathLst>
                <a:path h="33019" w="651637">
                  <a:moveTo>
                    <a:pt x="14097" y="0"/>
                  </a:moveTo>
                  <a:lnTo>
                    <a:pt x="637794" y="5207"/>
                  </a:lnTo>
                  <a:cubicBezTo>
                    <a:pt x="645541" y="5207"/>
                    <a:pt x="651637" y="11556"/>
                    <a:pt x="651637" y="19303"/>
                  </a:cubicBezTo>
                  <a:cubicBezTo>
                    <a:pt x="651637" y="27050"/>
                    <a:pt x="645287" y="33019"/>
                    <a:pt x="637540" y="33019"/>
                  </a:cubicBezTo>
                  <a:lnTo>
                    <a:pt x="13843" y="27812"/>
                  </a:lnTo>
                  <a:cubicBezTo>
                    <a:pt x="6096" y="27812"/>
                    <a:pt x="0" y="21462"/>
                    <a:pt x="0" y="13842"/>
                  </a:cubicBezTo>
                  <a:cubicBezTo>
                    <a:pt x="0" y="6223"/>
                    <a:pt x="6350" y="0"/>
                    <a:pt x="14097" y="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8519224" y="14207958"/>
            <a:ext cx="1497668" cy="80270"/>
            <a:chOff x="0" y="0"/>
            <a:chExt cx="549148" cy="2942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549152" cy="29335"/>
            </a:xfrm>
            <a:custGeom>
              <a:avLst/>
              <a:gdLst/>
              <a:ahLst/>
              <a:cxnLst/>
              <a:rect r="r" b="b" t="t" l="l"/>
              <a:pathLst>
                <a:path h="29335" w="549152">
                  <a:moveTo>
                    <a:pt x="13970" y="0"/>
                  </a:moveTo>
                  <a:lnTo>
                    <a:pt x="535307" y="1524"/>
                  </a:lnTo>
                  <a:cubicBezTo>
                    <a:pt x="543054" y="1524"/>
                    <a:pt x="549277" y="7746"/>
                    <a:pt x="549150" y="15492"/>
                  </a:cubicBezTo>
                  <a:cubicBezTo>
                    <a:pt x="549023" y="23238"/>
                    <a:pt x="542927" y="29460"/>
                    <a:pt x="535180" y="29333"/>
                  </a:cubicBezTo>
                  <a:lnTo>
                    <a:pt x="13843" y="27809"/>
                  </a:lnTo>
                  <a:cubicBezTo>
                    <a:pt x="6223" y="27809"/>
                    <a:pt x="0" y="21587"/>
                    <a:pt x="0" y="13841"/>
                  </a:cubicBezTo>
                  <a:cubicBezTo>
                    <a:pt x="0" y="6095"/>
                    <a:pt x="6223" y="0"/>
                    <a:pt x="13970" y="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3519378" y="14230012"/>
            <a:ext cx="1127024" cy="82452"/>
            <a:chOff x="0" y="0"/>
            <a:chExt cx="413233" cy="3022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13253" cy="30222"/>
            </a:xfrm>
            <a:custGeom>
              <a:avLst/>
              <a:gdLst/>
              <a:ahLst/>
              <a:cxnLst/>
              <a:rect r="r" b="b" t="t" l="l"/>
              <a:pathLst>
                <a:path h="30222" w="413253">
                  <a:moveTo>
                    <a:pt x="399156" y="30222"/>
                  </a:moveTo>
                  <a:lnTo>
                    <a:pt x="13843" y="27809"/>
                  </a:lnTo>
                  <a:cubicBezTo>
                    <a:pt x="6096" y="27809"/>
                    <a:pt x="0" y="21587"/>
                    <a:pt x="0" y="13841"/>
                  </a:cubicBezTo>
                  <a:cubicBezTo>
                    <a:pt x="0" y="6095"/>
                    <a:pt x="6350" y="0"/>
                    <a:pt x="13970" y="0"/>
                  </a:cubicBezTo>
                  <a:lnTo>
                    <a:pt x="399410" y="2413"/>
                  </a:lnTo>
                  <a:cubicBezTo>
                    <a:pt x="407157" y="2413"/>
                    <a:pt x="413253" y="8762"/>
                    <a:pt x="413253" y="16381"/>
                  </a:cubicBezTo>
                  <a:cubicBezTo>
                    <a:pt x="413253" y="24000"/>
                    <a:pt x="406903" y="30222"/>
                    <a:pt x="399283" y="30222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7786301" y="12200330"/>
            <a:ext cx="813089" cy="2095535"/>
            <a:chOff x="0" y="0"/>
            <a:chExt cx="397510" cy="102448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397510" cy="1024509"/>
            </a:xfrm>
            <a:custGeom>
              <a:avLst/>
              <a:gdLst/>
              <a:ahLst/>
              <a:cxnLst/>
              <a:rect r="r" b="b" t="t" l="l"/>
              <a:pathLst>
                <a:path h="1024509" w="397510">
                  <a:moveTo>
                    <a:pt x="0" y="0"/>
                  </a:moveTo>
                  <a:lnTo>
                    <a:pt x="397510" y="0"/>
                  </a:lnTo>
                  <a:lnTo>
                    <a:pt x="397510" y="1024509"/>
                  </a:lnTo>
                  <a:lnTo>
                    <a:pt x="0" y="1024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2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7410929" y="12851944"/>
            <a:ext cx="806490" cy="1474132"/>
            <a:chOff x="0" y="0"/>
            <a:chExt cx="394284" cy="72068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394335" cy="720725"/>
            </a:xfrm>
            <a:custGeom>
              <a:avLst/>
              <a:gdLst/>
              <a:ahLst/>
              <a:cxnLst/>
              <a:rect r="r" b="b" t="t" l="l"/>
              <a:pathLst>
                <a:path h="720725" w="394335">
                  <a:moveTo>
                    <a:pt x="0" y="0"/>
                  </a:moveTo>
                  <a:lnTo>
                    <a:pt x="394335" y="0"/>
                  </a:lnTo>
                  <a:lnTo>
                    <a:pt x="394335" y="720725"/>
                  </a:lnTo>
                  <a:lnTo>
                    <a:pt x="0" y="720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12" b="5"/>
              </a:stretch>
            </a:blip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7773780" y="14708280"/>
            <a:ext cx="806490" cy="1804667"/>
            <a:chOff x="0" y="0"/>
            <a:chExt cx="394284" cy="882282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394335" cy="882269"/>
            </a:xfrm>
            <a:custGeom>
              <a:avLst/>
              <a:gdLst/>
              <a:ahLst/>
              <a:cxnLst/>
              <a:rect r="r" b="b" t="t" l="l"/>
              <a:pathLst>
                <a:path h="882269" w="394335">
                  <a:moveTo>
                    <a:pt x="0" y="0"/>
                  </a:moveTo>
                  <a:lnTo>
                    <a:pt x="394335" y="0"/>
                  </a:lnTo>
                  <a:lnTo>
                    <a:pt x="394335" y="882269"/>
                  </a:lnTo>
                  <a:lnTo>
                    <a:pt x="0" y="88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12" b="-1"/>
              </a:stretch>
            </a:blip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17362508" y="15027722"/>
            <a:ext cx="832935" cy="4032400"/>
            <a:chOff x="0" y="0"/>
            <a:chExt cx="407213" cy="1971396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407162" cy="1971421"/>
            </a:xfrm>
            <a:custGeom>
              <a:avLst/>
              <a:gdLst/>
              <a:ahLst/>
              <a:cxnLst/>
              <a:rect r="r" b="b" t="t" l="l"/>
              <a:pathLst>
                <a:path h="1971421" w="407162">
                  <a:moveTo>
                    <a:pt x="0" y="0"/>
                  </a:moveTo>
                  <a:lnTo>
                    <a:pt x="407162" y="0"/>
                  </a:lnTo>
                  <a:lnTo>
                    <a:pt x="407162" y="1971421"/>
                  </a:lnTo>
                  <a:lnTo>
                    <a:pt x="0" y="197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-12" b="1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16584255" y="19767588"/>
            <a:ext cx="1553467" cy="2736758"/>
            <a:chOff x="0" y="0"/>
            <a:chExt cx="759473" cy="133797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759460" cy="1337945"/>
            </a:xfrm>
            <a:custGeom>
              <a:avLst/>
              <a:gdLst/>
              <a:ahLst/>
              <a:cxnLst/>
              <a:rect r="r" b="b" t="t" l="l"/>
              <a:pathLst>
                <a:path h="1337945" w="759460">
                  <a:moveTo>
                    <a:pt x="0" y="0"/>
                  </a:moveTo>
                  <a:lnTo>
                    <a:pt x="759460" y="0"/>
                  </a:lnTo>
                  <a:lnTo>
                    <a:pt x="759460" y="1337945"/>
                  </a:lnTo>
                  <a:lnTo>
                    <a:pt x="0" y="133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 l="0" t="0" r="-1" b="-1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6385425" y="19658561"/>
            <a:ext cx="1441089" cy="2472335"/>
            <a:chOff x="0" y="0"/>
            <a:chExt cx="704532" cy="1208697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704469" cy="1208659"/>
            </a:xfrm>
            <a:custGeom>
              <a:avLst/>
              <a:gdLst/>
              <a:ahLst/>
              <a:cxnLst/>
              <a:rect r="r" b="b" t="t" l="l"/>
              <a:pathLst>
                <a:path h="1208659" w="704469">
                  <a:moveTo>
                    <a:pt x="0" y="0"/>
                  </a:moveTo>
                  <a:lnTo>
                    <a:pt x="704469" y="0"/>
                  </a:lnTo>
                  <a:lnTo>
                    <a:pt x="704469" y="1208659"/>
                  </a:lnTo>
                  <a:lnTo>
                    <a:pt x="0" y="1208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l="0" t="0" r="-9" b="-3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8537616" y="18607157"/>
            <a:ext cx="1983157" cy="806490"/>
            <a:chOff x="0" y="0"/>
            <a:chExt cx="969543" cy="39428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969518" cy="394335"/>
            </a:xfrm>
            <a:custGeom>
              <a:avLst/>
              <a:gdLst/>
              <a:ahLst/>
              <a:cxnLst/>
              <a:rect r="r" b="b" t="t" l="l"/>
              <a:pathLst>
                <a:path h="394335" w="969518">
                  <a:moveTo>
                    <a:pt x="0" y="0"/>
                  </a:moveTo>
                  <a:lnTo>
                    <a:pt x="969518" y="0"/>
                  </a:lnTo>
                  <a:lnTo>
                    <a:pt x="969518" y="394335"/>
                  </a:lnTo>
                  <a:lnTo>
                    <a:pt x="0" y="39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l="0" t="0" r="-2" b="12"/>
              </a:stretch>
            </a:blip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20631046" y="13885398"/>
            <a:ext cx="2505378" cy="819713"/>
            <a:chOff x="0" y="0"/>
            <a:chExt cx="1224852" cy="400748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224788" cy="400685"/>
            </a:xfrm>
            <a:custGeom>
              <a:avLst/>
              <a:gdLst/>
              <a:ahLst/>
              <a:cxnLst/>
              <a:rect r="r" b="b" t="t" l="l"/>
              <a:pathLst>
                <a:path h="400685" w="1224788">
                  <a:moveTo>
                    <a:pt x="0" y="0"/>
                  </a:moveTo>
                  <a:lnTo>
                    <a:pt x="1224788" y="0"/>
                  </a:lnTo>
                  <a:lnTo>
                    <a:pt x="1224788" y="400685"/>
                  </a:lnTo>
                  <a:lnTo>
                    <a:pt x="0" y="40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0" t="0" r="-5" b="-15"/>
              </a:stretch>
            </a:blip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18210432" y="13899192"/>
            <a:ext cx="2227733" cy="806490"/>
            <a:chOff x="0" y="0"/>
            <a:chExt cx="1089114" cy="394284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089152" cy="394335"/>
            </a:xfrm>
            <a:custGeom>
              <a:avLst/>
              <a:gdLst/>
              <a:ahLst/>
              <a:cxnLst/>
              <a:rect r="r" b="b" t="t" l="l"/>
              <a:pathLst>
                <a:path h="394335" w="1089152">
                  <a:moveTo>
                    <a:pt x="0" y="0"/>
                  </a:moveTo>
                  <a:lnTo>
                    <a:pt x="1089152" y="0"/>
                  </a:lnTo>
                  <a:lnTo>
                    <a:pt x="1089152" y="394335"/>
                  </a:lnTo>
                  <a:lnTo>
                    <a:pt x="0" y="39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l="0" t="0" r="3" b="12"/>
              </a:stretch>
            </a:blip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13210586" y="13921220"/>
            <a:ext cx="1850933" cy="806490"/>
            <a:chOff x="0" y="0"/>
            <a:chExt cx="904900" cy="394284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904875" cy="394335"/>
            </a:xfrm>
            <a:custGeom>
              <a:avLst/>
              <a:gdLst/>
              <a:ahLst/>
              <a:cxnLst/>
              <a:rect r="r" b="b" t="t" l="l"/>
              <a:pathLst>
                <a:path h="394335" w="904875">
                  <a:moveTo>
                    <a:pt x="0" y="0"/>
                  </a:moveTo>
                  <a:lnTo>
                    <a:pt x="904875" y="0"/>
                  </a:lnTo>
                  <a:lnTo>
                    <a:pt x="904875" y="394335"/>
                  </a:lnTo>
                  <a:lnTo>
                    <a:pt x="0" y="394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l="0" t="0" r="-2" b="12"/>
              </a:stretch>
            </a:blipFill>
          </p:spPr>
        </p:sp>
      </p:grpSp>
      <p:grpSp>
        <p:nvGrpSpPr>
          <p:cNvPr name="Group 58" id="58"/>
          <p:cNvGrpSpPr/>
          <p:nvPr/>
        </p:nvGrpSpPr>
        <p:grpSpPr>
          <a:xfrm rot="0">
            <a:off x="13222692" y="14215751"/>
            <a:ext cx="1864155" cy="813089"/>
            <a:chOff x="0" y="0"/>
            <a:chExt cx="911365" cy="39751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911352" cy="397510"/>
            </a:xfrm>
            <a:custGeom>
              <a:avLst/>
              <a:gdLst/>
              <a:ahLst/>
              <a:cxnLst/>
              <a:rect r="r" b="b" t="t" l="l"/>
              <a:pathLst>
                <a:path h="397510" w="911352">
                  <a:moveTo>
                    <a:pt x="0" y="0"/>
                  </a:moveTo>
                  <a:lnTo>
                    <a:pt x="911352" y="0"/>
                  </a:lnTo>
                  <a:lnTo>
                    <a:pt x="911352" y="397510"/>
                  </a:lnTo>
                  <a:lnTo>
                    <a:pt x="0" y="397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 l="0" t="0" r="-1" b="0"/>
              </a:stretch>
            </a:blip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13531483" y="14524543"/>
            <a:ext cx="1135103" cy="84400"/>
            <a:chOff x="0" y="0"/>
            <a:chExt cx="416204" cy="30937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416311" cy="30983"/>
            </a:xfrm>
            <a:custGeom>
              <a:avLst/>
              <a:gdLst/>
              <a:ahLst/>
              <a:cxnLst/>
              <a:rect r="r" b="b" t="t" l="l"/>
              <a:pathLst>
                <a:path h="30983" w="416311">
                  <a:moveTo>
                    <a:pt x="13843" y="3048"/>
                  </a:moveTo>
                  <a:lnTo>
                    <a:pt x="402212" y="0"/>
                  </a:lnTo>
                  <a:cubicBezTo>
                    <a:pt x="409959" y="0"/>
                    <a:pt x="416182" y="6095"/>
                    <a:pt x="416309" y="13841"/>
                  </a:cubicBezTo>
                  <a:cubicBezTo>
                    <a:pt x="416436" y="21587"/>
                    <a:pt x="410213" y="27809"/>
                    <a:pt x="402466" y="27935"/>
                  </a:cubicBezTo>
                  <a:lnTo>
                    <a:pt x="14097" y="30983"/>
                  </a:lnTo>
                  <a:cubicBezTo>
                    <a:pt x="6350" y="30983"/>
                    <a:pt x="0" y="24761"/>
                    <a:pt x="0" y="17142"/>
                  </a:cubicBezTo>
                  <a:cubicBezTo>
                    <a:pt x="0" y="9523"/>
                    <a:pt x="6096" y="3174"/>
                    <a:pt x="13843" y="3048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14721424" y="11092841"/>
            <a:ext cx="813089" cy="3463887"/>
            <a:chOff x="0" y="0"/>
            <a:chExt cx="397510" cy="1693456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397510" cy="1693418"/>
            </a:xfrm>
            <a:custGeom>
              <a:avLst/>
              <a:gdLst/>
              <a:ahLst/>
              <a:cxnLst/>
              <a:rect r="r" b="b" t="t" l="l"/>
              <a:pathLst>
                <a:path h="1693418" w="397510">
                  <a:moveTo>
                    <a:pt x="0" y="0"/>
                  </a:moveTo>
                  <a:lnTo>
                    <a:pt x="397510" y="0"/>
                  </a:lnTo>
                  <a:lnTo>
                    <a:pt x="397510" y="1693418"/>
                  </a:lnTo>
                  <a:lnTo>
                    <a:pt x="0" y="1693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 l="0" t="0" r="0" b="-2"/>
              </a:stretch>
            </a:blip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15030216" y="11401633"/>
            <a:ext cx="85751" cy="2737797"/>
            <a:chOff x="0" y="0"/>
            <a:chExt cx="31445" cy="1003859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31498" cy="1003811"/>
            </a:xfrm>
            <a:custGeom>
              <a:avLst/>
              <a:gdLst/>
              <a:ahLst/>
              <a:cxnLst/>
              <a:rect r="r" b="b" t="t" l="l"/>
              <a:pathLst>
                <a:path h="1003811" w="31498">
                  <a:moveTo>
                    <a:pt x="31498" y="13970"/>
                  </a:moveTo>
                  <a:lnTo>
                    <a:pt x="27814" y="989966"/>
                  </a:lnTo>
                  <a:cubicBezTo>
                    <a:pt x="27814" y="997713"/>
                    <a:pt x="21464" y="1003936"/>
                    <a:pt x="13844" y="1003809"/>
                  </a:cubicBezTo>
                  <a:cubicBezTo>
                    <a:pt x="6223" y="1003682"/>
                    <a:pt x="0" y="997586"/>
                    <a:pt x="0" y="989839"/>
                  </a:cubicBezTo>
                  <a:lnTo>
                    <a:pt x="3556" y="13843"/>
                  </a:lnTo>
                  <a:cubicBezTo>
                    <a:pt x="3556" y="6223"/>
                    <a:pt x="9907" y="0"/>
                    <a:pt x="17527" y="0"/>
                  </a:cubicBezTo>
                  <a:cubicBezTo>
                    <a:pt x="25147" y="0"/>
                    <a:pt x="31498" y="6350"/>
                    <a:pt x="31371" y="1397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15511653" y="13865447"/>
            <a:ext cx="1275822" cy="819713"/>
            <a:chOff x="0" y="0"/>
            <a:chExt cx="623735" cy="400748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623697" cy="400685"/>
            </a:xfrm>
            <a:custGeom>
              <a:avLst/>
              <a:gdLst/>
              <a:ahLst/>
              <a:cxnLst/>
              <a:rect r="r" b="b" t="t" l="l"/>
              <a:pathLst>
                <a:path h="400685" w="623697">
                  <a:moveTo>
                    <a:pt x="0" y="0"/>
                  </a:moveTo>
                  <a:lnTo>
                    <a:pt x="623697" y="0"/>
                  </a:lnTo>
                  <a:lnTo>
                    <a:pt x="623697" y="400685"/>
                  </a:lnTo>
                  <a:lnTo>
                    <a:pt x="0" y="40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l="0" t="0" r="-6" b="-15"/>
              </a:stretch>
            </a:blipFill>
          </p:spPr>
        </p:sp>
      </p:grpSp>
      <p:grpSp>
        <p:nvGrpSpPr>
          <p:cNvPr name="Group 68" id="68"/>
          <p:cNvGrpSpPr/>
          <p:nvPr/>
        </p:nvGrpSpPr>
        <p:grpSpPr>
          <a:xfrm rot="0">
            <a:off x="15820445" y="14174213"/>
            <a:ext cx="551887" cy="92609"/>
            <a:chOff x="0" y="0"/>
            <a:chExt cx="202349" cy="3396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-8" y="-8"/>
              <a:ext cx="202320" cy="33926"/>
            </a:xfrm>
            <a:custGeom>
              <a:avLst/>
              <a:gdLst/>
              <a:ahLst/>
              <a:cxnLst/>
              <a:rect r="r" b="b" t="t" l="l"/>
              <a:pathLst>
                <a:path h="33926" w="202320">
                  <a:moveTo>
                    <a:pt x="14486" y="8"/>
                  </a:moveTo>
                  <a:lnTo>
                    <a:pt x="188851" y="6104"/>
                  </a:lnTo>
                  <a:cubicBezTo>
                    <a:pt x="196598" y="6358"/>
                    <a:pt x="202567" y="12835"/>
                    <a:pt x="202313" y="20456"/>
                  </a:cubicBezTo>
                  <a:cubicBezTo>
                    <a:pt x="202059" y="28076"/>
                    <a:pt x="195582" y="34172"/>
                    <a:pt x="187962" y="33918"/>
                  </a:cubicBezTo>
                  <a:lnTo>
                    <a:pt x="13470" y="27822"/>
                  </a:lnTo>
                  <a:cubicBezTo>
                    <a:pt x="5723" y="27568"/>
                    <a:pt x="-246" y="21091"/>
                    <a:pt x="8" y="13470"/>
                  </a:cubicBezTo>
                  <a:cubicBezTo>
                    <a:pt x="262" y="5850"/>
                    <a:pt x="6739" y="-246"/>
                    <a:pt x="14486" y="8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20346075" y="9034194"/>
            <a:ext cx="3113532" cy="1712110"/>
            <a:chOff x="0" y="0"/>
            <a:chExt cx="1522171" cy="837032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1522222" cy="837057"/>
            </a:xfrm>
            <a:custGeom>
              <a:avLst/>
              <a:gdLst/>
              <a:ahLst/>
              <a:cxnLst/>
              <a:rect r="r" b="b" t="t" l="l"/>
              <a:pathLst>
                <a:path h="837057" w="1522222">
                  <a:moveTo>
                    <a:pt x="0" y="0"/>
                  </a:moveTo>
                  <a:lnTo>
                    <a:pt x="1522222" y="0"/>
                  </a:lnTo>
                  <a:lnTo>
                    <a:pt x="1522222" y="837057"/>
                  </a:lnTo>
                  <a:lnTo>
                    <a:pt x="0" y="837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l="0" t="0" r="3" b="3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20654867" y="9342960"/>
            <a:ext cx="2387285" cy="985188"/>
            <a:chOff x="0" y="0"/>
            <a:chExt cx="875335" cy="361239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-7" y="10"/>
              <a:ext cx="875356" cy="361244"/>
            </a:xfrm>
            <a:custGeom>
              <a:avLst/>
              <a:gdLst/>
              <a:ahLst/>
              <a:cxnLst/>
              <a:rect r="r" b="b" t="t" l="l"/>
              <a:pathLst>
                <a:path h="361244" w="875356">
                  <a:moveTo>
                    <a:pt x="19057" y="1006"/>
                  </a:moveTo>
                  <a:lnTo>
                    <a:pt x="866528" y="334382"/>
                  </a:lnTo>
                  <a:cubicBezTo>
                    <a:pt x="873640" y="337176"/>
                    <a:pt x="877196" y="345304"/>
                    <a:pt x="874402" y="352416"/>
                  </a:cubicBezTo>
                  <a:cubicBezTo>
                    <a:pt x="871608" y="359528"/>
                    <a:pt x="863480" y="363084"/>
                    <a:pt x="856368" y="360290"/>
                  </a:cubicBezTo>
                  <a:lnTo>
                    <a:pt x="8897" y="26914"/>
                  </a:lnTo>
                  <a:cubicBezTo>
                    <a:pt x="1658" y="24120"/>
                    <a:pt x="-1898" y="15992"/>
                    <a:pt x="1023" y="8880"/>
                  </a:cubicBezTo>
                  <a:cubicBezTo>
                    <a:pt x="3944" y="1768"/>
                    <a:pt x="11945" y="-1915"/>
                    <a:pt x="19057" y="1006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74" id="74"/>
          <p:cNvGrpSpPr/>
          <p:nvPr/>
        </p:nvGrpSpPr>
        <p:grpSpPr>
          <a:xfrm rot="0">
            <a:off x="11625453" y="4631202"/>
            <a:ext cx="13663032" cy="18693479"/>
            <a:chOff x="0" y="0"/>
            <a:chExt cx="6679705" cy="9139034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6679692" cy="9139047"/>
            </a:xfrm>
            <a:custGeom>
              <a:avLst/>
              <a:gdLst/>
              <a:ahLst/>
              <a:cxnLst/>
              <a:rect r="r" b="b" t="t" l="l"/>
              <a:pathLst>
                <a:path h="9139047" w="6679692">
                  <a:moveTo>
                    <a:pt x="0" y="0"/>
                  </a:moveTo>
                  <a:lnTo>
                    <a:pt x="6679692" y="0"/>
                  </a:lnTo>
                  <a:lnTo>
                    <a:pt x="6679692" y="9139047"/>
                  </a:lnTo>
                  <a:lnTo>
                    <a:pt x="0" y="9139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alphaModFix amt="99220"/>
              </a:blip>
              <a:stretch>
                <a:fillRect l="0" t="0" r="-6" b="-5"/>
              </a:stretch>
            </a:blipFill>
          </p:spPr>
        </p:sp>
      </p:grpSp>
      <p:grpSp>
        <p:nvGrpSpPr>
          <p:cNvPr name="Group 76" id="76"/>
          <p:cNvGrpSpPr/>
          <p:nvPr/>
        </p:nvGrpSpPr>
        <p:grpSpPr>
          <a:xfrm rot="0">
            <a:off x="9458689" y="2171908"/>
            <a:ext cx="17997444" cy="23613055"/>
            <a:chOff x="0" y="0"/>
            <a:chExt cx="6599060" cy="8658111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6599044" cy="8658219"/>
            </a:xfrm>
            <a:custGeom>
              <a:avLst/>
              <a:gdLst/>
              <a:ahLst/>
              <a:cxnLst/>
              <a:rect r="r" b="b" t="t" l="l"/>
              <a:pathLst>
                <a:path h="8658219" w="6599044">
                  <a:moveTo>
                    <a:pt x="0" y="8431650"/>
                  </a:moveTo>
                  <a:lnTo>
                    <a:pt x="294259" y="6350"/>
                  </a:lnTo>
                  <a:lnTo>
                    <a:pt x="300990" y="0"/>
                  </a:lnTo>
                  <a:lnTo>
                    <a:pt x="6592694" y="219710"/>
                  </a:lnTo>
                  <a:lnTo>
                    <a:pt x="6599044" y="226568"/>
                  </a:lnTo>
                  <a:lnTo>
                    <a:pt x="6304785" y="8651869"/>
                  </a:lnTo>
                  <a:lnTo>
                    <a:pt x="6297928" y="8658219"/>
                  </a:lnTo>
                  <a:lnTo>
                    <a:pt x="6350" y="8438382"/>
                  </a:lnTo>
                  <a:lnTo>
                    <a:pt x="0" y="8431524"/>
                  </a:lnTo>
                  <a:moveTo>
                    <a:pt x="13208" y="8432032"/>
                  </a:moveTo>
                  <a:lnTo>
                    <a:pt x="6604" y="8431778"/>
                  </a:lnTo>
                  <a:lnTo>
                    <a:pt x="6858" y="8425174"/>
                  </a:lnTo>
                  <a:lnTo>
                    <a:pt x="6298563" y="8644884"/>
                  </a:lnTo>
                  <a:lnTo>
                    <a:pt x="6298309" y="8651488"/>
                  </a:lnTo>
                  <a:lnTo>
                    <a:pt x="6291705" y="8651234"/>
                  </a:lnTo>
                  <a:lnTo>
                    <a:pt x="6585837" y="226060"/>
                  </a:lnTo>
                  <a:lnTo>
                    <a:pt x="6592441" y="226314"/>
                  </a:lnTo>
                  <a:lnTo>
                    <a:pt x="6592187" y="232918"/>
                  </a:lnTo>
                  <a:lnTo>
                    <a:pt x="300609" y="13208"/>
                  </a:lnTo>
                  <a:lnTo>
                    <a:pt x="300863" y="6604"/>
                  </a:lnTo>
                  <a:lnTo>
                    <a:pt x="307467" y="6858"/>
                  </a:lnTo>
                  <a:lnTo>
                    <a:pt x="13208" y="8432032"/>
                  </a:lnTo>
                  <a:close/>
                </a:path>
              </a:pathLst>
            </a:custGeom>
            <a:solidFill>
              <a:srgbClr val="585E64"/>
            </a:solidFill>
          </p:spPr>
        </p:sp>
      </p:grpSp>
      <p:grpSp>
        <p:nvGrpSpPr>
          <p:cNvPr name="Group 78" id="78"/>
          <p:cNvGrpSpPr/>
          <p:nvPr/>
        </p:nvGrpSpPr>
        <p:grpSpPr>
          <a:xfrm rot="74040">
            <a:off x="16258552" y="10284480"/>
            <a:ext cx="1996379" cy="1123777"/>
            <a:chOff x="0" y="0"/>
            <a:chExt cx="976008" cy="549402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975995" cy="549402"/>
            </a:xfrm>
            <a:custGeom>
              <a:avLst/>
              <a:gdLst/>
              <a:ahLst/>
              <a:cxnLst/>
              <a:rect r="r" b="b" t="t" l="l"/>
              <a:pathLst>
                <a:path h="549402" w="975995">
                  <a:moveTo>
                    <a:pt x="0" y="0"/>
                  </a:moveTo>
                  <a:lnTo>
                    <a:pt x="0" y="549402"/>
                  </a:lnTo>
                  <a:lnTo>
                    <a:pt x="975995" y="549402"/>
                  </a:lnTo>
                  <a:lnTo>
                    <a:pt x="975995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alphaModFix amt="70200"/>
              </a:blip>
              <a:stretch>
                <a:fillRect l="0" t="0" r="-1" b="0"/>
              </a:stretch>
            </a:blipFill>
          </p:spPr>
        </p:sp>
      </p:grpSp>
      <p:grpSp>
        <p:nvGrpSpPr>
          <p:cNvPr name="Group 80" id="80"/>
          <p:cNvGrpSpPr/>
          <p:nvPr/>
        </p:nvGrpSpPr>
        <p:grpSpPr>
          <a:xfrm rot="0">
            <a:off x="16610673" y="10699441"/>
            <a:ext cx="1184849" cy="208260"/>
            <a:chOff x="0" y="0"/>
            <a:chExt cx="434442" cy="76365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434472" cy="76372"/>
            </a:xfrm>
            <a:custGeom>
              <a:avLst/>
              <a:gdLst/>
              <a:ahLst/>
              <a:cxnLst/>
              <a:rect r="r" b="b" t="t" l="l"/>
              <a:pathLst>
                <a:path h="76372" w="434472">
                  <a:moveTo>
                    <a:pt x="40640" y="50292"/>
                  </a:moveTo>
                  <a:cubicBezTo>
                    <a:pt x="40513" y="55880"/>
                    <a:pt x="38354" y="60325"/>
                    <a:pt x="34163" y="63373"/>
                  </a:cubicBezTo>
                  <a:cubicBezTo>
                    <a:pt x="29972" y="66420"/>
                    <a:pt x="24384" y="67944"/>
                    <a:pt x="17399" y="67690"/>
                  </a:cubicBezTo>
                  <a:cubicBezTo>
                    <a:pt x="9906" y="67563"/>
                    <a:pt x="4064" y="66547"/>
                    <a:pt x="0" y="64389"/>
                  </a:cubicBezTo>
                  <a:lnTo>
                    <a:pt x="127" y="57150"/>
                  </a:lnTo>
                  <a:cubicBezTo>
                    <a:pt x="2794" y="58293"/>
                    <a:pt x="5588" y="59309"/>
                    <a:pt x="8636" y="59944"/>
                  </a:cubicBezTo>
                  <a:cubicBezTo>
                    <a:pt x="11684" y="60579"/>
                    <a:pt x="14732" y="61087"/>
                    <a:pt x="17780" y="61087"/>
                  </a:cubicBezTo>
                  <a:cubicBezTo>
                    <a:pt x="22733" y="61214"/>
                    <a:pt x="26543" y="60325"/>
                    <a:pt x="29083" y="58547"/>
                  </a:cubicBezTo>
                  <a:cubicBezTo>
                    <a:pt x="31623" y="56769"/>
                    <a:pt x="32893" y="54102"/>
                    <a:pt x="33020" y="50800"/>
                  </a:cubicBezTo>
                  <a:cubicBezTo>
                    <a:pt x="33020" y="48641"/>
                    <a:pt x="32639" y="46736"/>
                    <a:pt x="31750" y="45339"/>
                  </a:cubicBezTo>
                  <a:cubicBezTo>
                    <a:pt x="30861" y="43942"/>
                    <a:pt x="29464" y="42545"/>
                    <a:pt x="27305" y="41275"/>
                  </a:cubicBezTo>
                  <a:cubicBezTo>
                    <a:pt x="25146" y="40005"/>
                    <a:pt x="22098" y="38608"/>
                    <a:pt x="17907" y="36957"/>
                  </a:cubicBezTo>
                  <a:cubicBezTo>
                    <a:pt x="12065" y="34798"/>
                    <a:pt x="7874" y="32258"/>
                    <a:pt x="5461" y="29210"/>
                  </a:cubicBezTo>
                  <a:cubicBezTo>
                    <a:pt x="3048" y="26162"/>
                    <a:pt x="1778" y="22479"/>
                    <a:pt x="1778" y="17780"/>
                  </a:cubicBezTo>
                  <a:cubicBezTo>
                    <a:pt x="1905" y="12827"/>
                    <a:pt x="3937" y="8890"/>
                    <a:pt x="7620" y="6096"/>
                  </a:cubicBezTo>
                  <a:cubicBezTo>
                    <a:pt x="11303" y="3302"/>
                    <a:pt x="16383" y="1905"/>
                    <a:pt x="22479" y="2032"/>
                  </a:cubicBezTo>
                  <a:cubicBezTo>
                    <a:pt x="28829" y="2159"/>
                    <a:pt x="34671" y="3429"/>
                    <a:pt x="40005" y="5969"/>
                  </a:cubicBezTo>
                  <a:lnTo>
                    <a:pt x="37465" y="12319"/>
                  </a:lnTo>
                  <a:cubicBezTo>
                    <a:pt x="32258" y="10033"/>
                    <a:pt x="27178" y="8763"/>
                    <a:pt x="22098" y="8636"/>
                  </a:cubicBezTo>
                  <a:cubicBezTo>
                    <a:pt x="18161" y="8509"/>
                    <a:pt x="15113" y="9271"/>
                    <a:pt x="12827" y="10922"/>
                  </a:cubicBezTo>
                  <a:cubicBezTo>
                    <a:pt x="10541" y="12573"/>
                    <a:pt x="9398" y="14859"/>
                    <a:pt x="9398" y="17907"/>
                  </a:cubicBezTo>
                  <a:cubicBezTo>
                    <a:pt x="9398" y="20066"/>
                    <a:pt x="9779" y="21971"/>
                    <a:pt x="10541" y="23368"/>
                  </a:cubicBezTo>
                  <a:cubicBezTo>
                    <a:pt x="11303" y="24765"/>
                    <a:pt x="12700" y="26162"/>
                    <a:pt x="14605" y="27305"/>
                  </a:cubicBezTo>
                  <a:cubicBezTo>
                    <a:pt x="16510" y="28448"/>
                    <a:pt x="19431" y="29845"/>
                    <a:pt x="23368" y="31369"/>
                  </a:cubicBezTo>
                  <a:cubicBezTo>
                    <a:pt x="29972" y="33909"/>
                    <a:pt x="34544" y="36576"/>
                    <a:pt x="37084" y="39370"/>
                  </a:cubicBezTo>
                  <a:cubicBezTo>
                    <a:pt x="39624" y="42164"/>
                    <a:pt x="40767" y="45720"/>
                    <a:pt x="40640" y="50165"/>
                  </a:cubicBezTo>
                  <a:close/>
                  <a:moveTo>
                    <a:pt x="59436" y="67817"/>
                  </a:moveTo>
                  <a:lnTo>
                    <a:pt x="52197" y="67690"/>
                  </a:lnTo>
                  <a:lnTo>
                    <a:pt x="53213" y="19685"/>
                  </a:lnTo>
                  <a:lnTo>
                    <a:pt x="60452" y="19812"/>
                  </a:lnTo>
                  <a:lnTo>
                    <a:pt x="59436" y="67817"/>
                  </a:lnTo>
                  <a:close/>
                  <a:moveTo>
                    <a:pt x="52959" y="6604"/>
                  </a:moveTo>
                  <a:cubicBezTo>
                    <a:pt x="52959" y="4953"/>
                    <a:pt x="53467" y="3683"/>
                    <a:pt x="54229" y="2921"/>
                  </a:cubicBezTo>
                  <a:cubicBezTo>
                    <a:pt x="54991" y="2159"/>
                    <a:pt x="56134" y="1778"/>
                    <a:pt x="57277" y="1778"/>
                  </a:cubicBezTo>
                  <a:cubicBezTo>
                    <a:pt x="58420" y="1778"/>
                    <a:pt x="59436" y="2159"/>
                    <a:pt x="60325" y="3048"/>
                  </a:cubicBezTo>
                  <a:cubicBezTo>
                    <a:pt x="61214" y="3937"/>
                    <a:pt x="61595" y="5080"/>
                    <a:pt x="61468" y="6731"/>
                  </a:cubicBezTo>
                  <a:cubicBezTo>
                    <a:pt x="61341" y="8382"/>
                    <a:pt x="60960" y="9525"/>
                    <a:pt x="60071" y="10414"/>
                  </a:cubicBezTo>
                  <a:cubicBezTo>
                    <a:pt x="59182" y="11303"/>
                    <a:pt x="58166" y="11557"/>
                    <a:pt x="57023" y="11557"/>
                  </a:cubicBezTo>
                  <a:cubicBezTo>
                    <a:pt x="55880" y="11557"/>
                    <a:pt x="54737" y="11049"/>
                    <a:pt x="53975" y="10287"/>
                  </a:cubicBezTo>
                  <a:cubicBezTo>
                    <a:pt x="53213" y="9525"/>
                    <a:pt x="52832" y="8255"/>
                    <a:pt x="52959" y="6604"/>
                  </a:cubicBezTo>
                  <a:close/>
                  <a:moveTo>
                    <a:pt x="82169" y="68198"/>
                  </a:moveTo>
                  <a:lnTo>
                    <a:pt x="74930" y="68071"/>
                  </a:lnTo>
                  <a:lnTo>
                    <a:pt x="76327" y="0"/>
                  </a:lnTo>
                  <a:lnTo>
                    <a:pt x="83566" y="127"/>
                  </a:lnTo>
                  <a:lnTo>
                    <a:pt x="82042" y="68198"/>
                  </a:lnTo>
                  <a:close/>
                  <a:moveTo>
                    <a:pt x="107949" y="68706"/>
                  </a:moveTo>
                  <a:lnTo>
                    <a:pt x="90805" y="20447"/>
                  </a:lnTo>
                  <a:lnTo>
                    <a:pt x="98552" y="20574"/>
                  </a:lnTo>
                  <a:lnTo>
                    <a:pt x="108330" y="49276"/>
                  </a:lnTo>
                  <a:cubicBezTo>
                    <a:pt x="110489" y="56007"/>
                    <a:pt x="111759" y="60325"/>
                    <a:pt x="112140" y="62357"/>
                  </a:cubicBezTo>
                  <a:lnTo>
                    <a:pt x="112521" y="62357"/>
                  </a:lnTo>
                  <a:cubicBezTo>
                    <a:pt x="112902" y="60833"/>
                    <a:pt x="113918" y="57658"/>
                    <a:pt x="115823" y="52832"/>
                  </a:cubicBezTo>
                  <a:cubicBezTo>
                    <a:pt x="117728" y="48006"/>
                    <a:pt x="121665" y="37465"/>
                    <a:pt x="128015" y="21336"/>
                  </a:cubicBezTo>
                  <a:lnTo>
                    <a:pt x="135762" y="21463"/>
                  </a:lnTo>
                  <a:lnTo>
                    <a:pt x="116458" y="68960"/>
                  </a:lnTo>
                  <a:lnTo>
                    <a:pt x="107949" y="68833"/>
                  </a:lnTo>
                  <a:close/>
                  <a:moveTo>
                    <a:pt x="162559" y="70865"/>
                  </a:moveTo>
                  <a:cubicBezTo>
                    <a:pt x="155447" y="70738"/>
                    <a:pt x="149859" y="68452"/>
                    <a:pt x="145922" y="64008"/>
                  </a:cubicBezTo>
                  <a:cubicBezTo>
                    <a:pt x="141985" y="59563"/>
                    <a:pt x="139953" y="53594"/>
                    <a:pt x="140207" y="45847"/>
                  </a:cubicBezTo>
                  <a:cubicBezTo>
                    <a:pt x="140461" y="38100"/>
                    <a:pt x="142366" y="32004"/>
                    <a:pt x="146303" y="27559"/>
                  </a:cubicBezTo>
                  <a:cubicBezTo>
                    <a:pt x="150240" y="23114"/>
                    <a:pt x="155320" y="20955"/>
                    <a:pt x="161797" y="21082"/>
                  </a:cubicBezTo>
                  <a:cubicBezTo>
                    <a:pt x="167766" y="21209"/>
                    <a:pt x="172465" y="23241"/>
                    <a:pt x="175894" y="27305"/>
                  </a:cubicBezTo>
                  <a:cubicBezTo>
                    <a:pt x="179323" y="31369"/>
                    <a:pt x="180974" y="36576"/>
                    <a:pt x="180847" y="43053"/>
                  </a:cubicBezTo>
                  <a:lnTo>
                    <a:pt x="180720" y="47625"/>
                  </a:lnTo>
                  <a:lnTo>
                    <a:pt x="147700" y="46863"/>
                  </a:lnTo>
                  <a:cubicBezTo>
                    <a:pt x="147700" y="52451"/>
                    <a:pt x="149097" y="56769"/>
                    <a:pt x="151637" y="59817"/>
                  </a:cubicBezTo>
                  <a:cubicBezTo>
                    <a:pt x="154177" y="62865"/>
                    <a:pt x="157987" y="64389"/>
                    <a:pt x="162940" y="64389"/>
                  </a:cubicBezTo>
                  <a:cubicBezTo>
                    <a:pt x="168147" y="64516"/>
                    <a:pt x="173227" y="63500"/>
                    <a:pt x="178307" y="61468"/>
                  </a:cubicBezTo>
                  <a:lnTo>
                    <a:pt x="178180" y="67944"/>
                  </a:lnTo>
                  <a:cubicBezTo>
                    <a:pt x="175640" y="68960"/>
                    <a:pt x="173100" y="69722"/>
                    <a:pt x="170814" y="70230"/>
                  </a:cubicBezTo>
                  <a:cubicBezTo>
                    <a:pt x="168528" y="70738"/>
                    <a:pt x="165734" y="70865"/>
                    <a:pt x="162559" y="70738"/>
                  </a:cubicBezTo>
                  <a:close/>
                  <a:moveTo>
                    <a:pt x="161543" y="27051"/>
                  </a:moveTo>
                  <a:cubicBezTo>
                    <a:pt x="157733" y="26924"/>
                    <a:pt x="154558" y="28194"/>
                    <a:pt x="152272" y="30607"/>
                  </a:cubicBezTo>
                  <a:cubicBezTo>
                    <a:pt x="149986" y="33020"/>
                    <a:pt x="148462" y="36449"/>
                    <a:pt x="147954" y="40894"/>
                  </a:cubicBezTo>
                  <a:lnTo>
                    <a:pt x="173100" y="41402"/>
                  </a:lnTo>
                  <a:cubicBezTo>
                    <a:pt x="173227" y="36830"/>
                    <a:pt x="172211" y="33274"/>
                    <a:pt x="170306" y="30861"/>
                  </a:cubicBezTo>
                  <a:cubicBezTo>
                    <a:pt x="168401" y="28448"/>
                    <a:pt x="165480" y="27051"/>
                    <a:pt x="161670" y="27051"/>
                  </a:cubicBezTo>
                  <a:close/>
                  <a:moveTo>
                    <a:pt x="215645" y="22098"/>
                  </a:moveTo>
                  <a:cubicBezTo>
                    <a:pt x="217804" y="22098"/>
                    <a:pt x="219709" y="22352"/>
                    <a:pt x="221360" y="22733"/>
                  </a:cubicBezTo>
                  <a:lnTo>
                    <a:pt x="220217" y="29464"/>
                  </a:lnTo>
                  <a:cubicBezTo>
                    <a:pt x="218185" y="28956"/>
                    <a:pt x="216534" y="28702"/>
                    <a:pt x="215010" y="28702"/>
                  </a:cubicBezTo>
                  <a:cubicBezTo>
                    <a:pt x="211073" y="28575"/>
                    <a:pt x="207771" y="30099"/>
                    <a:pt x="204977" y="33274"/>
                  </a:cubicBezTo>
                  <a:cubicBezTo>
                    <a:pt x="202183" y="36449"/>
                    <a:pt x="200659" y="40259"/>
                    <a:pt x="200532" y="44958"/>
                  </a:cubicBezTo>
                  <a:lnTo>
                    <a:pt x="200024" y="70738"/>
                  </a:lnTo>
                  <a:lnTo>
                    <a:pt x="192785" y="70611"/>
                  </a:lnTo>
                  <a:lnTo>
                    <a:pt x="193801" y="22606"/>
                  </a:lnTo>
                  <a:lnTo>
                    <a:pt x="199770" y="22733"/>
                  </a:lnTo>
                  <a:lnTo>
                    <a:pt x="200405" y="31623"/>
                  </a:lnTo>
                  <a:lnTo>
                    <a:pt x="200786" y="31623"/>
                  </a:lnTo>
                  <a:cubicBezTo>
                    <a:pt x="202691" y="28575"/>
                    <a:pt x="204850" y="26162"/>
                    <a:pt x="207390" y="24511"/>
                  </a:cubicBezTo>
                  <a:cubicBezTo>
                    <a:pt x="209930" y="22860"/>
                    <a:pt x="212724" y="22098"/>
                    <a:pt x="215772" y="22098"/>
                  </a:cubicBezTo>
                  <a:close/>
                  <a:moveTo>
                    <a:pt x="253745" y="71754"/>
                  </a:moveTo>
                  <a:lnTo>
                    <a:pt x="255015" y="8001"/>
                  </a:lnTo>
                  <a:lnTo>
                    <a:pt x="262508" y="8128"/>
                  </a:lnTo>
                  <a:lnTo>
                    <a:pt x="261238" y="65404"/>
                  </a:lnTo>
                  <a:lnTo>
                    <a:pt x="289432" y="66039"/>
                  </a:lnTo>
                  <a:lnTo>
                    <a:pt x="289305" y="72770"/>
                  </a:lnTo>
                  <a:lnTo>
                    <a:pt x="253618" y="72008"/>
                  </a:lnTo>
                  <a:close/>
                  <a:moveTo>
                    <a:pt x="328547" y="73659"/>
                  </a:moveTo>
                  <a:lnTo>
                    <a:pt x="327277" y="66801"/>
                  </a:lnTo>
                  <a:lnTo>
                    <a:pt x="326896" y="66801"/>
                  </a:lnTo>
                  <a:cubicBezTo>
                    <a:pt x="324483" y="69722"/>
                    <a:pt x="322070" y="71754"/>
                    <a:pt x="319657" y="72770"/>
                  </a:cubicBezTo>
                  <a:cubicBezTo>
                    <a:pt x="317244" y="73786"/>
                    <a:pt x="314323" y="74294"/>
                    <a:pt x="310767" y="74167"/>
                  </a:cubicBezTo>
                  <a:cubicBezTo>
                    <a:pt x="306069" y="74040"/>
                    <a:pt x="302259" y="72770"/>
                    <a:pt x="299719" y="70230"/>
                  </a:cubicBezTo>
                  <a:cubicBezTo>
                    <a:pt x="297179" y="67690"/>
                    <a:pt x="295782" y="64262"/>
                    <a:pt x="295909" y="59690"/>
                  </a:cubicBezTo>
                  <a:cubicBezTo>
                    <a:pt x="296163" y="50038"/>
                    <a:pt x="304037" y="45085"/>
                    <a:pt x="319530" y="44958"/>
                  </a:cubicBezTo>
                  <a:lnTo>
                    <a:pt x="327658" y="44831"/>
                  </a:lnTo>
                  <a:lnTo>
                    <a:pt x="327785" y="41910"/>
                  </a:lnTo>
                  <a:cubicBezTo>
                    <a:pt x="327912" y="38100"/>
                    <a:pt x="327150" y="35306"/>
                    <a:pt x="325499" y="33528"/>
                  </a:cubicBezTo>
                  <a:cubicBezTo>
                    <a:pt x="323848" y="31750"/>
                    <a:pt x="321308" y="30734"/>
                    <a:pt x="317752" y="30607"/>
                  </a:cubicBezTo>
                  <a:cubicBezTo>
                    <a:pt x="313815" y="30480"/>
                    <a:pt x="309244" y="31623"/>
                    <a:pt x="304164" y="34036"/>
                  </a:cubicBezTo>
                  <a:lnTo>
                    <a:pt x="302005" y="28448"/>
                  </a:lnTo>
                  <a:cubicBezTo>
                    <a:pt x="304418" y="27178"/>
                    <a:pt x="306958" y="26289"/>
                    <a:pt x="309878" y="25654"/>
                  </a:cubicBezTo>
                  <a:cubicBezTo>
                    <a:pt x="312799" y="25019"/>
                    <a:pt x="315593" y="24638"/>
                    <a:pt x="318387" y="24765"/>
                  </a:cubicBezTo>
                  <a:cubicBezTo>
                    <a:pt x="324102" y="24892"/>
                    <a:pt x="328293" y="26289"/>
                    <a:pt x="330960" y="28829"/>
                  </a:cubicBezTo>
                  <a:cubicBezTo>
                    <a:pt x="333627" y="31369"/>
                    <a:pt x="334897" y="35560"/>
                    <a:pt x="334897" y="41148"/>
                  </a:cubicBezTo>
                  <a:lnTo>
                    <a:pt x="334008" y="73659"/>
                  </a:lnTo>
                  <a:lnTo>
                    <a:pt x="328674" y="73532"/>
                  </a:lnTo>
                  <a:close/>
                  <a:moveTo>
                    <a:pt x="312418" y="68071"/>
                  </a:moveTo>
                  <a:cubicBezTo>
                    <a:pt x="316990" y="68198"/>
                    <a:pt x="320546" y="67055"/>
                    <a:pt x="323213" y="64643"/>
                  </a:cubicBezTo>
                  <a:cubicBezTo>
                    <a:pt x="325880" y="62230"/>
                    <a:pt x="327277" y="58801"/>
                    <a:pt x="327277" y="54356"/>
                  </a:cubicBezTo>
                  <a:lnTo>
                    <a:pt x="327404" y="50038"/>
                  </a:lnTo>
                  <a:lnTo>
                    <a:pt x="320165" y="50165"/>
                  </a:lnTo>
                  <a:cubicBezTo>
                    <a:pt x="314323" y="50292"/>
                    <a:pt x="310260" y="51054"/>
                    <a:pt x="307592" y="52578"/>
                  </a:cubicBezTo>
                  <a:cubicBezTo>
                    <a:pt x="304926" y="54102"/>
                    <a:pt x="303656" y="56515"/>
                    <a:pt x="303656" y="59944"/>
                  </a:cubicBezTo>
                  <a:cubicBezTo>
                    <a:pt x="303656" y="62611"/>
                    <a:pt x="304291" y="64643"/>
                    <a:pt x="305942" y="66039"/>
                  </a:cubicBezTo>
                  <a:cubicBezTo>
                    <a:pt x="307592" y="67436"/>
                    <a:pt x="309751" y="68198"/>
                    <a:pt x="312545" y="68198"/>
                  </a:cubicBezTo>
                  <a:close/>
                  <a:moveTo>
                    <a:pt x="356868" y="49657"/>
                  </a:moveTo>
                  <a:cubicBezTo>
                    <a:pt x="358138" y="47879"/>
                    <a:pt x="360170" y="45593"/>
                    <a:pt x="362710" y="42799"/>
                  </a:cubicBezTo>
                  <a:lnTo>
                    <a:pt x="378331" y="26670"/>
                  </a:lnTo>
                  <a:lnTo>
                    <a:pt x="386967" y="26797"/>
                  </a:lnTo>
                  <a:lnTo>
                    <a:pt x="367028" y="46863"/>
                  </a:lnTo>
                  <a:lnTo>
                    <a:pt x="387221" y="74802"/>
                  </a:lnTo>
                  <a:lnTo>
                    <a:pt x="378458" y="74675"/>
                  </a:lnTo>
                  <a:lnTo>
                    <a:pt x="361948" y="51689"/>
                  </a:lnTo>
                  <a:lnTo>
                    <a:pt x="356360" y="56261"/>
                  </a:lnTo>
                  <a:lnTo>
                    <a:pt x="355979" y="74167"/>
                  </a:lnTo>
                  <a:lnTo>
                    <a:pt x="348740" y="74040"/>
                  </a:lnTo>
                  <a:lnTo>
                    <a:pt x="350264" y="5969"/>
                  </a:lnTo>
                  <a:lnTo>
                    <a:pt x="357503" y="6096"/>
                  </a:lnTo>
                  <a:lnTo>
                    <a:pt x="356741" y="42164"/>
                  </a:lnTo>
                  <a:cubicBezTo>
                    <a:pt x="356741" y="43815"/>
                    <a:pt x="356487" y="46228"/>
                    <a:pt x="356233" y="49657"/>
                  </a:cubicBezTo>
                  <a:lnTo>
                    <a:pt x="356614" y="49657"/>
                  </a:lnTo>
                  <a:close/>
                  <a:moveTo>
                    <a:pt x="416177" y="76326"/>
                  </a:moveTo>
                  <a:cubicBezTo>
                    <a:pt x="409065" y="76199"/>
                    <a:pt x="403477" y="73913"/>
                    <a:pt x="399540" y="69468"/>
                  </a:cubicBezTo>
                  <a:cubicBezTo>
                    <a:pt x="395603" y="65023"/>
                    <a:pt x="393571" y="59055"/>
                    <a:pt x="393825" y="51308"/>
                  </a:cubicBezTo>
                  <a:cubicBezTo>
                    <a:pt x="394079" y="43561"/>
                    <a:pt x="395984" y="37465"/>
                    <a:pt x="399921" y="33020"/>
                  </a:cubicBezTo>
                  <a:cubicBezTo>
                    <a:pt x="403858" y="28575"/>
                    <a:pt x="408938" y="26416"/>
                    <a:pt x="415415" y="26543"/>
                  </a:cubicBezTo>
                  <a:cubicBezTo>
                    <a:pt x="421384" y="26670"/>
                    <a:pt x="426083" y="28702"/>
                    <a:pt x="429512" y="32766"/>
                  </a:cubicBezTo>
                  <a:cubicBezTo>
                    <a:pt x="432941" y="36830"/>
                    <a:pt x="434592" y="42037"/>
                    <a:pt x="434465" y="48514"/>
                  </a:cubicBezTo>
                  <a:lnTo>
                    <a:pt x="434338" y="53086"/>
                  </a:lnTo>
                  <a:lnTo>
                    <a:pt x="401318" y="52324"/>
                  </a:lnTo>
                  <a:cubicBezTo>
                    <a:pt x="401318" y="57912"/>
                    <a:pt x="402715" y="62230"/>
                    <a:pt x="405255" y="65277"/>
                  </a:cubicBezTo>
                  <a:cubicBezTo>
                    <a:pt x="407795" y="68325"/>
                    <a:pt x="411605" y="69849"/>
                    <a:pt x="416558" y="69849"/>
                  </a:cubicBezTo>
                  <a:cubicBezTo>
                    <a:pt x="421765" y="69976"/>
                    <a:pt x="426845" y="68960"/>
                    <a:pt x="431925" y="66928"/>
                  </a:cubicBezTo>
                  <a:lnTo>
                    <a:pt x="431798" y="73532"/>
                  </a:lnTo>
                  <a:cubicBezTo>
                    <a:pt x="429258" y="74548"/>
                    <a:pt x="426718" y="75310"/>
                    <a:pt x="424432" y="75818"/>
                  </a:cubicBezTo>
                  <a:cubicBezTo>
                    <a:pt x="422146" y="76326"/>
                    <a:pt x="419352" y="76453"/>
                    <a:pt x="416177" y="76326"/>
                  </a:cubicBezTo>
                  <a:close/>
                  <a:moveTo>
                    <a:pt x="415161" y="32639"/>
                  </a:moveTo>
                  <a:cubicBezTo>
                    <a:pt x="411351" y="32512"/>
                    <a:pt x="408176" y="33782"/>
                    <a:pt x="405890" y="36195"/>
                  </a:cubicBezTo>
                  <a:cubicBezTo>
                    <a:pt x="403604" y="38608"/>
                    <a:pt x="402080" y="42037"/>
                    <a:pt x="401572" y="46482"/>
                  </a:cubicBezTo>
                  <a:lnTo>
                    <a:pt x="426718" y="46990"/>
                  </a:lnTo>
                  <a:cubicBezTo>
                    <a:pt x="426845" y="42418"/>
                    <a:pt x="425829" y="38862"/>
                    <a:pt x="423924" y="36449"/>
                  </a:cubicBezTo>
                  <a:cubicBezTo>
                    <a:pt x="422019" y="34036"/>
                    <a:pt x="419098" y="32639"/>
                    <a:pt x="415288" y="3263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2" id="82"/>
          <p:cNvGrpSpPr/>
          <p:nvPr/>
        </p:nvGrpSpPr>
        <p:grpSpPr>
          <a:xfrm rot="3678480">
            <a:off x="11976068" y="20415954"/>
            <a:ext cx="1778222" cy="1123777"/>
            <a:chOff x="0" y="0"/>
            <a:chExt cx="869353" cy="549402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869315" cy="549402"/>
            </a:xfrm>
            <a:custGeom>
              <a:avLst/>
              <a:gdLst/>
              <a:ahLst/>
              <a:cxnLst/>
              <a:rect r="r" b="b" t="t" l="l"/>
              <a:pathLst>
                <a:path h="549402" w="869315">
                  <a:moveTo>
                    <a:pt x="0" y="0"/>
                  </a:moveTo>
                  <a:lnTo>
                    <a:pt x="0" y="549402"/>
                  </a:lnTo>
                  <a:lnTo>
                    <a:pt x="869315" y="549402"/>
                  </a:lnTo>
                  <a:lnTo>
                    <a:pt x="869315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alphaModFix amt="70200"/>
              </a:blip>
              <a:stretch>
                <a:fillRect l="0" t="0" r="-4" b="0"/>
              </a:stretch>
            </a:blipFill>
          </p:spPr>
        </p:sp>
      </p:grpSp>
      <p:grpSp>
        <p:nvGrpSpPr>
          <p:cNvPr name="Group 84" id="84"/>
          <p:cNvGrpSpPr/>
          <p:nvPr/>
        </p:nvGrpSpPr>
        <p:grpSpPr>
          <a:xfrm rot="0">
            <a:off x="12483716" y="20516149"/>
            <a:ext cx="567006" cy="871537"/>
            <a:chOff x="0" y="0"/>
            <a:chExt cx="207899" cy="319557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208545" cy="319910"/>
            </a:xfrm>
            <a:custGeom>
              <a:avLst/>
              <a:gdLst/>
              <a:ahLst/>
              <a:cxnLst/>
              <a:rect r="r" b="b" t="t" l="l"/>
              <a:pathLst>
                <a:path h="319910" w="208545">
                  <a:moveTo>
                    <a:pt x="23495" y="51689"/>
                  </a:moveTo>
                  <a:lnTo>
                    <a:pt x="37592" y="34925"/>
                  </a:lnTo>
                  <a:lnTo>
                    <a:pt x="25273" y="12446"/>
                  </a:lnTo>
                  <a:lnTo>
                    <a:pt x="3556" y="15240"/>
                  </a:lnTo>
                  <a:lnTo>
                    <a:pt x="0" y="8636"/>
                  </a:lnTo>
                  <a:lnTo>
                    <a:pt x="68579" y="0"/>
                  </a:lnTo>
                  <a:lnTo>
                    <a:pt x="71627" y="5461"/>
                  </a:lnTo>
                  <a:lnTo>
                    <a:pt x="27305" y="58420"/>
                  </a:lnTo>
                  <a:lnTo>
                    <a:pt x="23622" y="51689"/>
                  </a:lnTo>
                  <a:close/>
                  <a:moveTo>
                    <a:pt x="42290" y="29718"/>
                  </a:moveTo>
                  <a:lnTo>
                    <a:pt x="56133" y="13589"/>
                  </a:lnTo>
                  <a:cubicBezTo>
                    <a:pt x="57911" y="11557"/>
                    <a:pt x="60070" y="9144"/>
                    <a:pt x="62864" y="6604"/>
                  </a:cubicBezTo>
                  <a:cubicBezTo>
                    <a:pt x="60070" y="7366"/>
                    <a:pt x="56895" y="8001"/>
                    <a:pt x="53466" y="8636"/>
                  </a:cubicBezTo>
                  <a:lnTo>
                    <a:pt x="32385" y="11430"/>
                  </a:lnTo>
                  <a:lnTo>
                    <a:pt x="42290" y="29591"/>
                  </a:lnTo>
                  <a:close/>
                  <a:moveTo>
                    <a:pt x="52196" y="90677"/>
                  </a:moveTo>
                  <a:lnTo>
                    <a:pt x="52069" y="90423"/>
                  </a:lnTo>
                  <a:cubicBezTo>
                    <a:pt x="46227" y="89788"/>
                    <a:pt x="41656" y="86613"/>
                    <a:pt x="38481" y="80771"/>
                  </a:cubicBezTo>
                  <a:cubicBezTo>
                    <a:pt x="35433" y="75310"/>
                    <a:pt x="35052" y="69976"/>
                    <a:pt x="37084" y="64769"/>
                  </a:cubicBezTo>
                  <a:cubicBezTo>
                    <a:pt x="39116" y="59563"/>
                    <a:pt x="43687" y="55245"/>
                    <a:pt x="50672" y="51435"/>
                  </a:cubicBezTo>
                  <a:cubicBezTo>
                    <a:pt x="57657" y="47625"/>
                    <a:pt x="63880" y="46228"/>
                    <a:pt x="69341" y="47244"/>
                  </a:cubicBezTo>
                  <a:cubicBezTo>
                    <a:pt x="74802" y="48260"/>
                    <a:pt x="79120" y="51435"/>
                    <a:pt x="82168" y="56896"/>
                  </a:cubicBezTo>
                  <a:cubicBezTo>
                    <a:pt x="85343" y="62610"/>
                    <a:pt x="85597" y="68071"/>
                    <a:pt x="83184" y="73405"/>
                  </a:cubicBezTo>
                  <a:lnTo>
                    <a:pt x="83438" y="73913"/>
                  </a:lnTo>
                  <a:lnTo>
                    <a:pt x="86359" y="72008"/>
                  </a:lnTo>
                  <a:lnTo>
                    <a:pt x="89280" y="70230"/>
                  </a:lnTo>
                  <a:lnTo>
                    <a:pt x="106425" y="60833"/>
                  </a:lnTo>
                  <a:lnTo>
                    <a:pt x="109854" y="67182"/>
                  </a:lnTo>
                  <a:lnTo>
                    <a:pt x="49910" y="99821"/>
                  </a:lnTo>
                  <a:lnTo>
                    <a:pt x="47116" y="94614"/>
                  </a:lnTo>
                  <a:lnTo>
                    <a:pt x="52323" y="90677"/>
                  </a:lnTo>
                  <a:close/>
                  <a:moveTo>
                    <a:pt x="44322" y="78485"/>
                  </a:moveTo>
                  <a:cubicBezTo>
                    <a:pt x="46735" y="82803"/>
                    <a:pt x="49656" y="85343"/>
                    <a:pt x="53085" y="85978"/>
                  </a:cubicBezTo>
                  <a:cubicBezTo>
                    <a:pt x="56514" y="86613"/>
                    <a:pt x="60832" y="85470"/>
                    <a:pt x="66166" y="82676"/>
                  </a:cubicBezTo>
                  <a:lnTo>
                    <a:pt x="67563" y="81914"/>
                  </a:lnTo>
                  <a:cubicBezTo>
                    <a:pt x="73532" y="78612"/>
                    <a:pt x="77215" y="75310"/>
                    <a:pt x="78739" y="72008"/>
                  </a:cubicBezTo>
                  <a:cubicBezTo>
                    <a:pt x="80263" y="68706"/>
                    <a:pt x="79755" y="64769"/>
                    <a:pt x="77342" y="60452"/>
                  </a:cubicBezTo>
                  <a:cubicBezTo>
                    <a:pt x="75310" y="56769"/>
                    <a:pt x="72262" y="54610"/>
                    <a:pt x="68325" y="54229"/>
                  </a:cubicBezTo>
                  <a:cubicBezTo>
                    <a:pt x="64388" y="53848"/>
                    <a:pt x="59689" y="55118"/>
                    <a:pt x="54355" y="58039"/>
                  </a:cubicBezTo>
                  <a:cubicBezTo>
                    <a:pt x="49021" y="60960"/>
                    <a:pt x="45465" y="64134"/>
                    <a:pt x="43814" y="67690"/>
                  </a:cubicBezTo>
                  <a:cubicBezTo>
                    <a:pt x="42163" y="71246"/>
                    <a:pt x="42417" y="74802"/>
                    <a:pt x="44449" y="78612"/>
                  </a:cubicBezTo>
                  <a:close/>
                  <a:moveTo>
                    <a:pt x="66547" y="131571"/>
                  </a:moveTo>
                  <a:cubicBezTo>
                    <a:pt x="63118" y="125348"/>
                    <a:pt x="62356" y="119379"/>
                    <a:pt x="64134" y="113791"/>
                  </a:cubicBezTo>
                  <a:cubicBezTo>
                    <a:pt x="65912" y="108203"/>
                    <a:pt x="70230" y="103504"/>
                    <a:pt x="76961" y="99694"/>
                  </a:cubicBezTo>
                  <a:cubicBezTo>
                    <a:pt x="83692" y="95884"/>
                    <a:pt x="90042" y="94741"/>
                    <a:pt x="95884" y="95884"/>
                  </a:cubicBezTo>
                  <a:cubicBezTo>
                    <a:pt x="101726" y="97027"/>
                    <a:pt x="106171" y="100456"/>
                    <a:pt x="109219" y="106044"/>
                  </a:cubicBezTo>
                  <a:cubicBezTo>
                    <a:pt x="112140" y="111378"/>
                    <a:pt x="112648" y="116458"/>
                    <a:pt x="110870" y="121411"/>
                  </a:cubicBezTo>
                  <a:cubicBezTo>
                    <a:pt x="109092" y="126364"/>
                    <a:pt x="105282" y="130428"/>
                    <a:pt x="99694" y="133476"/>
                  </a:cubicBezTo>
                  <a:lnTo>
                    <a:pt x="95630" y="135635"/>
                  </a:lnTo>
                  <a:lnTo>
                    <a:pt x="79501" y="106806"/>
                  </a:lnTo>
                  <a:cubicBezTo>
                    <a:pt x="74675" y="109600"/>
                    <a:pt x="71500" y="112902"/>
                    <a:pt x="70357" y="116712"/>
                  </a:cubicBezTo>
                  <a:cubicBezTo>
                    <a:pt x="69214" y="120522"/>
                    <a:pt x="69595" y="124459"/>
                    <a:pt x="72008" y="128777"/>
                  </a:cubicBezTo>
                  <a:cubicBezTo>
                    <a:pt x="74548" y="133349"/>
                    <a:pt x="77850" y="137286"/>
                    <a:pt x="82168" y="140715"/>
                  </a:cubicBezTo>
                  <a:lnTo>
                    <a:pt x="76453" y="143890"/>
                  </a:lnTo>
                  <a:cubicBezTo>
                    <a:pt x="74294" y="142112"/>
                    <a:pt x="72389" y="140461"/>
                    <a:pt x="70865" y="138683"/>
                  </a:cubicBezTo>
                  <a:cubicBezTo>
                    <a:pt x="69341" y="136905"/>
                    <a:pt x="67817" y="134619"/>
                    <a:pt x="66293" y="131698"/>
                  </a:cubicBezTo>
                  <a:close/>
                  <a:moveTo>
                    <a:pt x="103631" y="108965"/>
                  </a:moveTo>
                  <a:cubicBezTo>
                    <a:pt x="101726" y="105536"/>
                    <a:pt x="99186" y="103504"/>
                    <a:pt x="95884" y="102742"/>
                  </a:cubicBezTo>
                  <a:cubicBezTo>
                    <a:pt x="92582" y="101980"/>
                    <a:pt x="88899" y="102361"/>
                    <a:pt x="84835" y="104139"/>
                  </a:cubicBezTo>
                  <a:lnTo>
                    <a:pt x="96900" y="126110"/>
                  </a:lnTo>
                  <a:cubicBezTo>
                    <a:pt x="100964" y="123951"/>
                    <a:pt x="103504" y="121284"/>
                    <a:pt x="104647" y="118363"/>
                  </a:cubicBezTo>
                  <a:cubicBezTo>
                    <a:pt x="105790" y="115442"/>
                    <a:pt x="105409" y="112267"/>
                    <a:pt x="103631" y="108965"/>
                  </a:cubicBezTo>
                  <a:close/>
                  <a:moveTo>
                    <a:pt x="84962" y="163829"/>
                  </a:moveTo>
                  <a:lnTo>
                    <a:pt x="81533" y="157479"/>
                  </a:lnTo>
                  <a:lnTo>
                    <a:pt x="141349" y="124713"/>
                  </a:lnTo>
                  <a:lnTo>
                    <a:pt x="144778" y="131063"/>
                  </a:lnTo>
                  <a:lnTo>
                    <a:pt x="84962" y="163829"/>
                  </a:lnTo>
                  <a:close/>
                  <a:moveTo>
                    <a:pt x="106552" y="203198"/>
                  </a:moveTo>
                  <a:lnTo>
                    <a:pt x="111886" y="198626"/>
                  </a:lnTo>
                  <a:lnTo>
                    <a:pt x="111759" y="198372"/>
                  </a:lnTo>
                  <a:cubicBezTo>
                    <a:pt x="107949" y="197737"/>
                    <a:pt x="105028" y="196594"/>
                    <a:pt x="102996" y="195070"/>
                  </a:cubicBezTo>
                  <a:cubicBezTo>
                    <a:pt x="100964" y="193546"/>
                    <a:pt x="99059" y="191133"/>
                    <a:pt x="97281" y="187958"/>
                  </a:cubicBezTo>
                  <a:cubicBezTo>
                    <a:pt x="94995" y="183768"/>
                    <a:pt x="94233" y="179958"/>
                    <a:pt x="95122" y="176402"/>
                  </a:cubicBezTo>
                  <a:cubicBezTo>
                    <a:pt x="96011" y="172846"/>
                    <a:pt x="98424" y="170052"/>
                    <a:pt x="102361" y="167766"/>
                  </a:cubicBezTo>
                  <a:cubicBezTo>
                    <a:pt x="110870" y="163067"/>
                    <a:pt x="118998" y="167512"/>
                    <a:pt x="126871" y="180847"/>
                  </a:cubicBezTo>
                  <a:lnTo>
                    <a:pt x="131062" y="187831"/>
                  </a:lnTo>
                  <a:lnTo>
                    <a:pt x="133729" y="186435"/>
                  </a:lnTo>
                  <a:cubicBezTo>
                    <a:pt x="137031" y="184657"/>
                    <a:pt x="139063" y="182625"/>
                    <a:pt x="139825" y="180339"/>
                  </a:cubicBezTo>
                  <a:cubicBezTo>
                    <a:pt x="140587" y="178053"/>
                    <a:pt x="140206" y="175386"/>
                    <a:pt x="138428" y="172211"/>
                  </a:cubicBezTo>
                  <a:cubicBezTo>
                    <a:pt x="136523" y="168655"/>
                    <a:pt x="133221" y="165353"/>
                    <a:pt x="128649" y="162051"/>
                  </a:cubicBezTo>
                  <a:lnTo>
                    <a:pt x="132459" y="157479"/>
                  </a:lnTo>
                  <a:cubicBezTo>
                    <a:pt x="134745" y="158876"/>
                    <a:pt x="136904" y="160781"/>
                    <a:pt x="138809" y="162813"/>
                  </a:cubicBezTo>
                  <a:cubicBezTo>
                    <a:pt x="140714" y="164845"/>
                    <a:pt x="142492" y="167258"/>
                    <a:pt x="143889" y="169671"/>
                  </a:cubicBezTo>
                  <a:cubicBezTo>
                    <a:pt x="146683" y="174751"/>
                    <a:pt x="147572" y="179069"/>
                    <a:pt x="146683" y="182625"/>
                  </a:cubicBezTo>
                  <a:cubicBezTo>
                    <a:pt x="145794" y="186181"/>
                    <a:pt x="142873" y="189482"/>
                    <a:pt x="137920" y="192149"/>
                  </a:cubicBezTo>
                  <a:lnTo>
                    <a:pt x="109092" y="208024"/>
                  </a:lnTo>
                  <a:lnTo>
                    <a:pt x="106552" y="203325"/>
                  </a:lnTo>
                  <a:close/>
                  <a:moveTo>
                    <a:pt x="103123" y="186435"/>
                  </a:moveTo>
                  <a:cubicBezTo>
                    <a:pt x="105282" y="190371"/>
                    <a:pt x="108076" y="192911"/>
                    <a:pt x="111505" y="194054"/>
                  </a:cubicBezTo>
                  <a:cubicBezTo>
                    <a:pt x="114934" y="195197"/>
                    <a:pt x="118617" y="194562"/>
                    <a:pt x="122554" y="192403"/>
                  </a:cubicBezTo>
                  <a:lnTo>
                    <a:pt x="126363" y="190371"/>
                  </a:lnTo>
                  <a:lnTo>
                    <a:pt x="122554" y="184149"/>
                  </a:lnTo>
                  <a:cubicBezTo>
                    <a:pt x="119633" y="179196"/>
                    <a:pt x="116839" y="175894"/>
                    <a:pt x="114172" y="174497"/>
                  </a:cubicBezTo>
                  <a:cubicBezTo>
                    <a:pt x="111505" y="173100"/>
                    <a:pt x="108711" y="173100"/>
                    <a:pt x="105790" y="174751"/>
                  </a:cubicBezTo>
                  <a:cubicBezTo>
                    <a:pt x="103504" y="176021"/>
                    <a:pt x="102107" y="177672"/>
                    <a:pt x="101726" y="179704"/>
                  </a:cubicBezTo>
                  <a:cubicBezTo>
                    <a:pt x="101345" y="181736"/>
                    <a:pt x="101726" y="184022"/>
                    <a:pt x="103123" y="186562"/>
                  </a:cubicBezTo>
                  <a:close/>
                  <a:moveTo>
                    <a:pt x="119760" y="227582"/>
                  </a:moveTo>
                  <a:lnTo>
                    <a:pt x="116331" y="221232"/>
                  </a:lnTo>
                  <a:lnTo>
                    <a:pt x="158494" y="198245"/>
                  </a:lnTo>
                  <a:lnTo>
                    <a:pt x="161923" y="204595"/>
                  </a:lnTo>
                  <a:lnTo>
                    <a:pt x="119760" y="227582"/>
                  </a:lnTo>
                  <a:close/>
                  <a:moveTo>
                    <a:pt x="169543" y="191387"/>
                  </a:moveTo>
                  <a:cubicBezTo>
                    <a:pt x="170940" y="190625"/>
                    <a:pt x="172210" y="190371"/>
                    <a:pt x="173353" y="190752"/>
                  </a:cubicBezTo>
                  <a:cubicBezTo>
                    <a:pt x="174496" y="191133"/>
                    <a:pt x="175258" y="191768"/>
                    <a:pt x="175893" y="192911"/>
                  </a:cubicBezTo>
                  <a:cubicBezTo>
                    <a:pt x="176528" y="194054"/>
                    <a:pt x="176655" y="195070"/>
                    <a:pt x="176274" y="196086"/>
                  </a:cubicBezTo>
                  <a:cubicBezTo>
                    <a:pt x="175893" y="197102"/>
                    <a:pt x="175131" y="198118"/>
                    <a:pt x="173734" y="199007"/>
                  </a:cubicBezTo>
                  <a:cubicBezTo>
                    <a:pt x="172337" y="199896"/>
                    <a:pt x="171067" y="200023"/>
                    <a:pt x="169924" y="199642"/>
                  </a:cubicBezTo>
                  <a:cubicBezTo>
                    <a:pt x="168781" y="199261"/>
                    <a:pt x="168019" y="198626"/>
                    <a:pt x="167384" y="197610"/>
                  </a:cubicBezTo>
                  <a:cubicBezTo>
                    <a:pt x="166749" y="196594"/>
                    <a:pt x="166622" y="195451"/>
                    <a:pt x="167003" y="194308"/>
                  </a:cubicBezTo>
                  <a:cubicBezTo>
                    <a:pt x="167384" y="193165"/>
                    <a:pt x="168146" y="192276"/>
                    <a:pt x="169670" y="191514"/>
                  </a:cubicBezTo>
                  <a:close/>
                  <a:moveTo>
                    <a:pt x="148715" y="266825"/>
                  </a:moveTo>
                  <a:lnTo>
                    <a:pt x="148588" y="266444"/>
                  </a:lnTo>
                  <a:cubicBezTo>
                    <a:pt x="142746" y="265809"/>
                    <a:pt x="138174" y="262634"/>
                    <a:pt x="134999" y="256792"/>
                  </a:cubicBezTo>
                  <a:cubicBezTo>
                    <a:pt x="131951" y="251331"/>
                    <a:pt x="131570" y="245997"/>
                    <a:pt x="133602" y="240790"/>
                  </a:cubicBezTo>
                  <a:cubicBezTo>
                    <a:pt x="135634" y="235583"/>
                    <a:pt x="140206" y="231265"/>
                    <a:pt x="147191" y="227455"/>
                  </a:cubicBezTo>
                  <a:cubicBezTo>
                    <a:pt x="154176" y="223645"/>
                    <a:pt x="160399" y="222248"/>
                    <a:pt x="165860" y="223264"/>
                  </a:cubicBezTo>
                  <a:cubicBezTo>
                    <a:pt x="171321" y="224280"/>
                    <a:pt x="175639" y="227455"/>
                    <a:pt x="178687" y="232916"/>
                  </a:cubicBezTo>
                  <a:cubicBezTo>
                    <a:pt x="181862" y="238631"/>
                    <a:pt x="182116" y="244092"/>
                    <a:pt x="179703" y="249426"/>
                  </a:cubicBezTo>
                  <a:lnTo>
                    <a:pt x="179957" y="249934"/>
                  </a:lnTo>
                  <a:lnTo>
                    <a:pt x="182878" y="248029"/>
                  </a:lnTo>
                  <a:lnTo>
                    <a:pt x="185799" y="246251"/>
                  </a:lnTo>
                  <a:lnTo>
                    <a:pt x="202944" y="236853"/>
                  </a:lnTo>
                  <a:lnTo>
                    <a:pt x="206373" y="243203"/>
                  </a:lnTo>
                  <a:lnTo>
                    <a:pt x="146556" y="275969"/>
                  </a:lnTo>
                  <a:lnTo>
                    <a:pt x="143762" y="270762"/>
                  </a:lnTo>
                  <a:lnTo>
                    <a:pt x="148969" y="266825"/>
                  </a:lnTo>
                  <a:close/>
                  <a:moveTo>
                    <a:pt x="140968" y="254633"/>
                  </a:moveTo>
                  <a:cubicBezTo>
                    <a:pt x="143381" y="258951"/>
                    <a:pt x="146302" y="261491"/>
                    <a:pt x="149731" y="262126"/>
                  </a:cubicBezTo>
                  <a:cubicBezTo>
                    <a:pt x="153160" y="262761"/>
                    <a:pt x="157478" y="261618"/>
                    <a:pt x="162812" y="258824"/>
                  </a:cubicBezTo>
                  <a:lnTo>
                    <a:pt x="164209" y="258062"/>
                  </a:lnTo>
                  <a:cubicBezTo>
                    <a:pt x="170178" y="254760"/>
                    <a:pt x="173861" y="251458"/>
                    <a:pt x="175385" y="248156"/>
                  </a:cubicBezTo>
                  <a:cubicBezTo>
                    <a:pt x="176909" y="244854"/>
                    <a:pt x="176401" y="240917"/>
                    <a:pt x="173988" y="236599"/>
                  </a:cubicBezTo>
                  <a:cubicBezTo>
                    <a:pt x="171956" y="232916"/>
                    <a:pt x="168908" y="230757"/>
                    <a:pt x="164971" y="230376"/>
                  </a:cubicBezTo>
                  <a:cubicBezTo>
                    <a:pt x="161034" y="229995"/>
                    <a:pt x="156335" y="231265"/>
                    <a:pt x="151001" y="234186"/>
                  </a:cubicBezTo>
                  <a:cubicBezTo>
                    <a:pt x="145667" y="237107"/>
                    <a:pt x="142111" y="240282"/>
                    <a:pt x="140460" y="243838"/>
                  </a:cubicBezTo>
                  <a:cubicBezTo>
                    <a:pt x="138809" y="247394"/>
                    <a:pt x="139063" y="250950"/>
                    <a:pt x="141095" y="254760"/>
                  </a:cubicBezTo>
                  <a:close/>
                  <a:moveTo>
                    <a:pt x="163193" y="307719"/>
                  </a:moveTo>
                  <a:cubicBezTo>
                    <a:pt x="159764" y="301496"/>
                    <a:pt x="159002" y="295527"/>
                    <a:pt x="160780" y="289939"/>
                  </a:cubicBezTo>
                  <a:cubicBezTo>
                    <a:pt x="162558" y="284351"/>
                    <a:pt x="166876" y="279525"/>
                    <a:pt x="173607" y="275842"/>
                  </a:cubicBezTo>
                  <a:cubicBezTo>
                    <a:pt x="180338" y="272159"/>
                    <a:pt x="186688" y="270889"/>
                    <a:pt x="192530" y="272032"/>
                  </a:cubicBezTo>
                  <a:cubicBezTo>
                    <a:pt x="198372" y="273175"/>
                    <a:pt x="202817" y="276604"/>
                    <a:pt x="205865" y="282192"/>
                  </a:cubicBezTo>
                  <a:cubicBezTo>
                    <a:pt x="208786" y="287526"/>
                    <a:pt x="209293" y="292606"/>
                    <a:pt x="207516" y="297559"/>
                  </a:cubicBezTo>
                  <a:cubicBezTo>
                    <a:pt x="205738" y="302512"/>
                    <a:pt x="202055" y="306576"/>
                    <a:pt x="196340" y="309624"/>
                  </a:cubicBezTo>
                  <a:lnTo>
                    <a:pt x="192276" y="311782"/>
                  </a:lnTo>
                  <a:lnTo>
                    <a:pt x="176401" y="282827"/>
                  </a:lnTo>
                  <a:cubicBezTo>
                    <a:pt x="171575" y="285621"/>
                    <a:pt x="168400" y="288923"/>
                    <a:pt x="167257" y="292733"/>
                  </a:cubicBezTo>
                  <a:cubicBezTo>
                    <a:pt x="166114" y="296543"/>
                    <a:pt x="166495" y="300480"/>
                    <a:pt x="168908" y="304798"/>
                  </a:cubicBezTo>
                  <a:cubicBezTo>
                    <a:pt x="171448" y="309370"/>
                    <a:pt x="174750" y="313307"/>
                    <a:pt x="179068" y="316735"/>
                  </a:cubicBezTo>
                  <a:lnTo>
                    <a:pt x="173353" y="319910"/>
                  </a:lnTo>
                  <a:cubicBezTo>
                    <a:pt x="171194" y="318132"/>
                    <a:pt x="169289" y="316481"/>
                    <a:pt x="167765" y="314703"/>
                  </a:cubicBezTo>
                  <a:cubicBezTo>
                    <a:pt x="166241" y="312925"/>
                    <a:pt x="164717" y="310640"/>
                    <a:pt x="163193" y="307719"/>
                  </a:cubicBezTo>
                  <a:close/>
                  <a:moveTo>
                    <a:pt x="200531" y="284986"/>
                  </a:moveTo>
                  <a:cubicBezTo>
                    <a:pt x="198626" y="281557"/>
                    <a:pt x="196086" y="279525"/>
                    <a:pt x="192784" y="278763"/>
                  </a:cubicBezTo>
                  <a:cubicBezTo>
                    <a:pt x="189482" y="278001"/>
                    <a:pt x="185799" y="278382"/>
                    <a:pt x="181735" y="280160"/>
                  </a:cubicBezTo>
                  <a:lnTo>
                    <a:pt x="193800" y="302131"/>
                  </a:lnTo>
                  <a:cubicBezTo>
                    <a:pt x="197864" y="299972"/>
                    <a:pt x="200404" y="297305"/>
                    <a:pt x="201547" y="294384"/>
                  </a:cubicBezTo>
                  <a:cubicBezTo>
                    <a:pt x="202690" y="291463"/>
                    <a:pt x="202309" y="288288"/>
                    <a:pt x="200531" y="28498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6" id="86"/>
          <p:cNvGrpSpPr/>
          <p:nvPr/>
        </p:nvGrpSpPr>
        <p:grpSpPr>
          <a:xfrm rot="-71340">
            <a:off x="21957290" y="13816064"/>
            <a:ext cx="1738555" cy="1123777"/>
            <a:chOff x="0" y="0"/>
            <a:chExt cx="849960" cy="549402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850011" cy="549402"/>
            </a:xfrm>
            <a:custGeom>
              <a:avLst/>
              <a:gdLst/>
              <a:ahLst/>
              <a:cxnLst/>
              <a:rect r="r" b="b" t="t" l="l"/>
              <a:pathLst>
                <a:path h="549402" w="850011">
                  <a:moveTo>
                    <a:pt x="850011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850011" y="549402"/>
                  </a:lnTo>
                  <a:lnTo>
                    <a:pt x="850011" y="0"/>
                  </a:lnTo>
                  <a:close/>
                </a:path>
              </a:pathLst>
            </a:custGeom>
            <a:blipFill>
              <a:blip r:embed="rId39">
                <a:alphaModFix amt="70200"/>
              </a:blip>
              <a:stretch>
                <a:fillRect l="0" t="0" r="5" b="0"/>
              </a:stretch>
            </a:blipFill>
          </p:spPr>
        </p:sp>
      </p:grpSp>
      <p:grpSp>
        <p:nvGrpSpPr>
          <p:cNvPr name="Group 88" id="88"/>
          <p:cNvGrpSpPr/>
          <p:nvPr/>
        </p:nvGrpSpPr>
        <p:grpSpPr>
          <a:xfrm rot="0">
            <a:off x="22314010" y="14237130"/>
            <a:ext cx="921102" cy="198233"/>
            <a:chOff x="0" y="0"/>
            <a:chExt cx="337744" cy="72682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-10" y="0"/>
              <a:ext cx="337959" cy="72659"/>
            </a:xfrm>
            <a:custGeom>
              <a:avLst/>
              <a:gdLst/>
              <a:ahLst/>
              <a:cxnLst/>
              <a:rect r="r" b="b" t="t" l="l"/>
              <a:pathLst>
                <a:path h="72659" w="337959">
                  <a:moveTo>
                    <a:pt x="30236" y="13462"/>
                  </a:moveTo>
                  <a:cubicBezTo>
                    <a:pt x="23251" y="13589"/>
                    <a:pt x="17663" y="16129"/>
                    <a:pt x="13726" y="20828"/>
                  </a:cubicBezTo>
                  <a:cubicBezTo>
                    <a:pt x="9789" y="25527"/>
                    <a:pt x="7884" y="32131"/>
                    <a:pt x="8011" y="40259"/>
                  </a:cubicBezTo>
                  <a:cubicBezTo>
                    <a:pt x="8138" y="48640"/>
                    <a:pt x="10297" y="55117"/>
                    <a:pt x="14361" y="59562"/>
                  </a:cubicBezTo>
                  <a:cubicBezTo>
                    <a:pt x="18425" y="64007"/>
                    <a:pt x="24013" y="66166"/>
                    <a:pt x="31252" y="66039"/>
                  </a:cubicBezTo>
                  <a:cubicBezTo>
                    <a:pt x="35697" y="65912"/>
                    <a:pt x="40777" y="65023"/>
                    <a:pt x="46492" y="63372"/>
                  </a:cubicBezTo>
                  <a:lnTo>
                    <a:pt x="46619" y="69849"/>
                  </a:lnTo>
                  <a:cubicBezTo>
                    <a:pt x="42174" y="71627"/>
                    <a:pt x="36713" y="72516"/>
                    <a:pt x="30236" y="72643"/>
                  </a:cubicBezTo>
                  <a:cubicBezTo>
                    <a:pt x="20838" y="72897"/>
                    <a:pt x="13472" y="70103"/>
                    <a:pt x="8265" y="64515"/>
                  </a:cubicBezTo>
                  <a:cubicBezTo>
                    <a:pt x="3058" y="58927"/>
                    <a:pt x="264" y="50799"/>
                    <a:pt x="10" y="40259"/>
                  </a:cubicBezTo>
                  <a:cubicBezTo>
                    <a:pt x="-117" y="33782"/>
                    <a:pt x="1026" y="27940"/>
                    <a:pt x="3312" y="22860"/>
                  </a:cubicBezTo>
                  <a:cubicBezTo>
                    <a:pt x="5598" y="17780"/>
                    <a:pt x="9154" y="13970"/>
                    <a:pt x="13726" y="11176"/>
                  </a:cubicBezTo>
                  <a:cubicBezTo>
                    <a:pt x="18298" y="8382"/>
                    <a:pt x="23886" y="6985"/>
                    <a:pt x="30109" y="6858"/>
                  </a:cubicBezTo>
                  <a:cubicBezTo>
                    <a:pt x="36840" y="6731"/>
                    <a:pt x="42809" y="7747"/>
                    <a:pt x="47889" y="10160"/>
                  </a:cubicBezTo>
                  <a:lnTo>
                    <a:pt x="44841" y="16637"/>
                  </a:lnTo>
                  <a:cubicBezTo>
                    <a:pt x="39888" y="14478"/>
                    <a:pt x="35062" y="13462"/>
                    <a:pt x="30236" y="13462"/>
                  </a:cubicBezTo>
                  <a:close/>
                  <a:moveTo>
                    <a:pt x="88911" y="70611"/>
                  </a:moveTo>
                  <a:lnTo>
                    <a:pt x="87387" y="63753"/>
                  </a:lnTo>
                  <a:lnTo>
                    <a:pt x="87006" y="63753"/>
                  </a:lnTo>
                  <a:cubicBezTo>
                    <a:pt x="84720" y="66801"/>
                    <a:pt x="82307" y="68833"/>
                    <a:pt x="80021" y="69976"/>
                  </a:cubicBezTo>
                  <a:cubicBezTo>
                    <a:pt x="77735" y="71119"/>
                    <a:pt x="74687" y="71627"/>
                    <a:pt x="71131" y="71754"/>
                  </a:cubicBezTo>
                  <a:cubicBezTo>
                    <a:pt x="66432" y="71881"/>
                    <a:pt x="62622" y="70738"/>
                    <a:pt x="59827" y="68325"/>
                  </a:cubicBezTo>
                  <a:cubicBezTo>
                    <a:pt x="57033" y="65912"/>
                    <a:pt x="55636" y="62483"/>
                    <a:pt x="55509" y="57911"/>
                  </a:cubicBezTo>
                  <a:cubicBezTo>
                    <a:pt x="55255" y="48259"/>
                    <a:pt x="63003" y="42925"/>
                    <a:pt x="78497" y="42163"/>
                  </a:cubicBezTo>
                  <a:lnTo>
                    <a:pt x="86625" y="41782"/>
                  </a:lnTo>
                  <a:lnTo>
                    <a:pt x="86625" y="38862"/>
                  </a:lnTo>
                  <a:cubicBezTo>
                    <a:pt x="86498" y="35052"/>
                    <a:pt x="85736" y="32385"/>
                    <a:pt x="84085" y="30607"/>
                  </a:cubicBezTo>
                  <a:cubicBezTo>
                    <a:pt x="82434" y="28829"/>
                    <a:pt x="79767" y="27940"/>
                    <a:pt x="76211" y="28067"/>
                  </a:cubicBezTo>
                  <a:cubicBezTo>
                    <a:pt x="72274" y="28194"/>
                    <a:pt x="67702" y="29464"/>
                    <a:pt x="62749" y="32004"/>
                  </a:cubicBezTo>
                  <a:lnTo>
                    <a:pt x="60462" y="26543"/>
                  </a:lnTo>
                  <a:cubicBezTo>
                    <a:pt x="62749" y="25273"/>
                    <a:pt x="65416" y="24130"/>
                    <a:pt x="68210" y="23368"/>
                  </a:cubicBezTo>
                  <a:cubicBezTo>
                    <a:pt x="71004" y="22606"/>
                    <a:pt x="73798" y="22098"/>
                    <a:pt x="76719" y="22098"/>
                  </a:cubicBezTo>
                  <a:cubicBezTo>
                    <a:pt x="82434" y="21971"/>
                    <a:pt x="86752" y="23114"/>
                    <a:pt x="89546" y="25654"/>
                  </a:cubicBezTo>
                  <a:cubicBezTo>
                    <a:pt x="92340" y="28194"/>
                    <a:pt x="93864" y="32131"/>
                    <a:pt x="93991" y="37846"/>
                  </a:cubicBezTo>
                  <a:lnTo>
                    <a:pt x="94626" y="70611"/>
                  </a:lnTo>
                  <a:lnTo>
                    <a:pt x="88911" y="70611"/>
                  </a:lnTo>
                  <a:close/>
                  <a:moveTo>
                    <a:pt x="72401" y="65785"/>
                  </a:moveTo>
                  <a:cubicBezTo>
                    <a:pt x="76973" y="65658"/>
                    <a:pt x="80402" y="64388"/>
                    <a:pt x="82942" y="61848"/>
                  </a:cubicBezTo>
                  <a:cubicBezTo>
                    <a:pt x="85482" y="59308"/>
                    <a:pt x="86752" y="55752"/>
                    <a:pt x="86625" y="51307"/>
                  </a:cubicBezTo>
                  <a:lnTo>
                    <a:pt x="86625" y="46989"/>
                  </a:lnTo>
                  <a:lnTo>
                    <a:pt x="79386" y="47497"/>
                  </a:lnTo>
                  <a:cubicBezTo>
                    <a:pt x="73671" y="47878"/>
                    <a:pt x="69480" y="48767"/>
                    <a:pt x="66940" y="50418"/>
                  </a:cubicBezTo>
                  <a:cubicBezTo>
                    <a:pt x="64400" y="52069"/>
                    <a:pt x="63130" y="54609"/>
                    <a:pt x="63257" y="57911"/>
                  </a:cubicBezTo>
                  <a:cubicBezTo>
                    <a:pt x="63257" y="60578"/>
                    <a:pt x="64146" y="62483"/>
                    <a:pt x="65797" y="63880"/>
                  </a:cubicBezTo>
                  <a:cubicBezTo>
                    <a:pt x="67448" y="65277"/>
                    <a:pt x="69607" y="65912"/>
                    <a:pt x="72528" y="65785"/>
                  </a:cubicBezTo>
                  <a:close/>
                  <a:moveTo>
                    <a:pt x="130313" y="20828"/>
                  </a:moveTo>
                  <a:cubicBezTo>
                    <a:pt x="132472" y="20828"/>
                    <a:pt x="134377" y="20955"/>
                    <a:pt x="136028" y="21209"/>
                  </a:cubicBezTo>
                  <a:lnTo>
                    <a:pt x="135139" y="27940"/>
                  </a:lnTo>
                  <a:cubicBezTo>
                    <a:pt x="133107" y="27559"/>
                    <a:pt x="131329" y="27305"/>
                    <a:pt x="129932" y="27432"/>
                  </a:cubicBezTo>
                  <a:cubicBezTo>
                    <a:pt x="125995" y="27559"/>
                    <a:pt x="122820" y="29210"/>
                    <a:pt x="120026" y="32385"/>
                  </a:cubicBezTo>
                  <a:cubicBezTo>
                    <a:pt x="117232" y="35560"/>
                    <a:pt x="116089" y="39497"/>
                    <a:pt x="116089" y="44195"/>
                  </a:cubicBezTo>
                  <a:lnTo>
                    <a:pt x="116597" y="69976"/>
                  </a:lnTo>
                  <a:lnTo>
                    <a:pt x="109358" y="70103"/>
                  </a:lnTo>
                  <a:lnTo>
                    <a:pt x="108342" y="22098"/>
                  </a:lnTo>
                  <a:lnTo>
                    <a:pt x="114311" y="22098"/>
                  </a:lnTo>
                  <a:lnTo>
                    <a:pt x="115327" y="30988"/>
                  </a:lnTo>
                  <a:lnTo>
                    <a:pt x="115708" y="30988"/>
                  </a:lnTo>
                  <a:cubicBezTo>
                    <a:pt x="117486" y="27813"/>
                    <a:pt x="119518" y="25400"/>
                    <a:pt x="121931" y="23622"/>
                  </a:cubicBezTo>
                  <a:cubicBezTo>
                    <a:pt x="124344" y="21844"/>
                    <a:pt x="127138" y="20955"/>
                    <a:pt x="130186" y="20955"/>
                  </a:cubicBezTo>
                  <a:close/>
                  <a:moveTo>
                    <a:pt x="186829" y="44449"/>
                  </a:moveTo>
                  <a:cubicBezTo>
                    <a:pt x="186956" y="52323"/>
                    <a:pt x="185178" y="58419"/>
                    <a:pt x="181240" y="62864"/>
                  </a:cubicBezTo>
                  <a:cubicBezTo>
                    <a:pt x="177303" y="67309"/>
                    <a:pt x="171969" y="69595"/>
                    <a:pt x="164984" y="69849"/>
                  </a:cubicBezTo>
                  <a:cubicBezTo>
                    <a:pt x="160666" y="69976"/>
                    <a:pt x="156856" y="68960"/>
                    <a:pt x="153554" y="67055"/>
                  </a:cubicBezTo>
                  <a:cubicBezTo>
                    <a:pt x="150252" y="65150"/>
                    <a:pt x="147585" y="62229"/>
                    <a:pt x="145680" y="58546"/>
                  </a:cubicBezTo>
                  <a:cubicBezTo>
                    <a:pt x="143775" y="54863"/>
                    <a:pt x="142759" y="50418"/>
                    <a:pt x="142632" y="45338"/>
                  </a:cubicBezTo>
                  <a:cubicBezTo>
                    <a:pt x="142505" y="37465"/>
                    <a:pt x="144283" y="31369"/>
                    <a:pt x="148093" y="26924"/>
                  </a:cubicBezTo>
                  <a:cubicBezTo>
                    <a:pt x="151903" y="22479"/>
                    <a:pt x="157237" y="20193"/>
                    <a:pt x="164222" y="20066"/>
                  </a:cubicBezTo>
                  <a:cubicBezTo>
                    <a:pt x="170953" y="19939"/>
                    <a:pt x="176287" y="22098"/>
                    <a:pt x="180351" y="26416"/>
                  </a:cubicBezTo>
                  <a:cubicBezTo>
                    <a:pt x="184416" y="30734"/>
                    <a:pt x="186448" y="36830"/>
                    <a:pt x="186702" y="44449"/>
                  </a:cubicBezTo>
                  <a:close/>
                  <a:moveTo>
                    <a:pt x="150125" y="45211"/>
                  </a:moveTo>
                  <a:cubicBezTo>
                    <a:pt x="150252" y="51307"/>
                    <a:pt x="151522" y="56006"/>
                    <a:pt x="154062" y="59181"/>
                  </a:cubicBezTo>
                  <a:cubicBezTo>
                    <a:pt x="156602" y="62356"/>
                    <a:pt x="160158" y="63880"/>
                    <a:pt x="164984" y="63753"/>
                  </a:cubicBezTo>
                  <a:cubicBezTo>
                    <a:pt x="169810" y="63626"/>
                    <a:pt x="173366" y="61975"/>
                    <a:pt x="175779" y="58673"/>
                  </a:cubicBezTo>
                  <a:cubicBezTo>
                    <a:pt x="178192" y="55371"/>
                    <a:pt x="179335" y="50672"/>
                    <a:pt x="179208" y="44576"/>
                  </a:cubicBezTo>
                  <a:cubicBezTo>
                    <a:pt x="179081" y="38481"/>
                    <a:pt x="177811" y="33909"/>
                    <a:pt x="175271" y="30734"/>
                  </a:cubicBezTo>
                  <a:cubicBezTo>
                    <a:pt x="172731" y="27559"/>
                    <a:pt x="169048" y="26162"/>
                    <a:pt x="164222" y="26162"/>
                  </a:cubicBezTo>
                  <a:cubicBezTo>
                    <a:pt x="159396" y="26162"/>
                    <a:pt x="155967" y="27940"/>
                    <a:pt x="153554" y="31115"/>
                  </a:cubicBezTo>
                  <a:cubicBezTo>
                    <a:pt x="151141" y="34290"/>
                    <a:pt x="150125" y="38989"/>
                    <a:pt x="150252" y="45211"/>
                  </a:cubicBezTo>
                  <a:close/>
                  <a:moveTo>
                    <a:pt x="207276" y="68071"/>
                  </a:moveTo>
                  <a:lnTo>
                    <a:pt x="200037" y="68198"/>
                  </a:lnTo>
                  <a:lnTo>
                    <a:pt x="198640" y="127"/>
                  </a:lnTo>
                  <a:lnTo>
                    <a:pt x="205879" y="0"/>
                  </a:lnTo>
                  <a:lnTo>
                    <a:pt x="207276" y="68071"/>
                  </a:lnTo>
                  <a:close/>
                  <a:moveTo>
                    <a:pt x="229882" y="67563"/>
                  </a:moveTo>
                  <a:lnTo>
                    <a:pt x="222643" y="67690"/>
                  </a:lnTo>
                  <a:lnTo>
                    <a:pt x="221627" y="19685"/>
                  </a:lnTo>
                  <a:lnTo>
                    <a:pt x="228866" y="19558"/>
                  </a:lnTo>
                  <a:lnTo>
                    <a:pt x="229882" y="67563"/>
                  </a:lnTo>
                  <a:close/>
                  <a:moveTo>
                    <a:pt x="220738" y="6858"/>
                  </a:moveTo>
                  <a:cubicBezTo>
                    <a:pt x="220738" y="5207"/>
                    <a:pt x="221119" y="3937"/>
                    <a:pt x="221881" y="3175"/>
                  </a:cubicBezTo>
                  <a:cubicBezTo>
                    <a:pt x="222643" y="2413"/>
                    <a:pt x="223659" y="2032"/>
                    <a:pt x="224929" y="1905"/>
                  </a:cubicBezTo>
                  <a:cubicBezTo>
                    <a:pt x="226199" y="1778"/>
                    <a:pt x="227088" y="2286"/>
                    <a:pt x="227977" y="3048"/>
                  </a:cubicBezTo>
                  <a:cubicBezTo>
                    <a:pt x="228866" y="3810"/>
                    <a:pt x="229247" y="5080"/>
                    <a:pt x="229374" y="6604"/>
                  </a:cubicBezTo>
                  <a:cubicBezTo>
                    <a:pt x="229501" y="8128"/>
                    <a:pt x="228993" y="9525"/>
                    <a:pt x="228231" y="10287"/>
                  </a:cubicBezTo>
                  <a:cubicBezTo>
                    <a:pt x="227469" y="11049"/>
                    <a:pt x="226453" y="11557"/>
                    <a:pt x="225183" y="11557"/>
                  </a:cubicBezTo>
                  <a:cubicBezTo>
                    <a:pt x="223913" y="11557"/>
                    <a:pt x="222897" y="11176"/>
                    <a:pt x="222135" y="10414"/>
                  </a:cubicBezTo>
                  <a:cubicBezTo>
                    <a:pt x="221373" y="9652"/>
                    <a:pt x="220865" y="8382"/>
                    <a:pt x="220865" y="6731"/>
                  </a:cubicBezTo>
                  <a:close/>
                  <a:moveTo>
                    <a:pt x="278142" y="66674"/>
                  </a:moveTo>
                  <a:lnTo>
                    <a:pt x="277507" y="35560"/>
                  </a:lnTo>
                  <a:cubicBezTo>
                    <a:pt x="277380" y="31623"/>
                    <a:pt x="276491" y="28702"/>
                    <a:pt x="274713" y="26797"/>
                  </a:cubicBezTo>
                  <a:cubicBezTo>
                    <a:pt x="272935" y="24892"/>
                    <a:pt x="270141" y="24003"/>
                    <a:pt x="266331" y="24130"/>
                  </a:cubicBezTo>
                  <a:cubicBezTo>
                    <a:pt x="261251" y="24257"/>
                    <a:pt x="257695" y="25654"/>
                    <a:pt x="255409" y="28448"/>
                  </a:cubicBezTo>
                  <a:cubicBezTo>
                    <a:pt x="253123" y="31242"/>
                    <a:pt x="252107" y="35687"/>
                    <a:pt x="252234" y="41909"/>
                  </a:cubicBezTo>
                  <a:lnTo>
                    <a:pt x="252742" y="67055"/>
                  </a:lnTo>
                  <a:lnTo>
                    <a:pt x="245503" y="67182"/>
                  </a:lnTo>
                  <a:lnTo>
                    <a:pt x="244487" y="19177"/>
                  </a:lnTo>
                  <a:lnTo>
                    <a:pt x="250456" y="19050"/>
                  </a:lnTo>
                  <a:lnTo>
                    <a:pt x="251726" y="25654"/>
                  </a:lnTo>
                  <a:lnTo>
                    <a:pt x="252107" y="25654"/>
                  </a:lnTo>
                  <a:cubicBezTo>
                    <a:pt x="253504" y="23241"/>
                    <a:pt x="255536" y="21336"/>
                    <a:pt x="258203" y="20066"/>
                  </a:cubicBezTo>
                  <a:cubicBezTo>
                    <a:pt x="260870" y="18796"/>
                    <a:pt x="263791" y="18034"/>
                    <a:pt x="267093" y="17907"/>
                  </a:cubicBezTo>
                  <a:cubicBezTo>
                    <a:pt x="272935" y="17780"/>
                    <a:pt x="277253" y="19050"/>
                    <a:pt x="280174" y="21844"/>
                  </a:cubicBezTo>
                  <a:cubicBezTo>
                    <a:pt x="283095" y="24638"/>
                    <a:pt x="284746" y="28956"/>
                    <a:pt x="284873" y="35179"/>
                  </a:cubicBezTo>
                  <a:lnTo>
                    <a:pt x="285508" y="66420"/>
                  </a:lnTo>
                  <a:lnTo>
                    <a:pt x="278269" y="66547"/>
                  </a:lnTo>
                  <a:close/>
                  <a:moveTo>
                    <a:pt x="320688" y="66547"/>
                  </a:moveTo>
                  <a:cubicBezTo>
                    <a:pt x="313576" y="66674"/>
                    <a:pt x="307987" y="64642"/>
                    <a:pt x="303796" y="60451"/>
                  </a:cubicBezTo>
                  <a:cubicBezTo>
                    <a:pt x="299605" y="56260"/>
                    <a:pt x="297446" y="50291"/>
                    <a:pt x="297319" y="42544"/>
                  </a:cubicBezTo>
                  <a:cubicBezTo>
                    <a:pt x="297192" y="34798"/>
                    <a:pt x="298970" y="28575"/>
                    <a:pt x="302653" y="24003"/>
                  </a:cubicBezTo>
                  <a:cubicBezTo>
                    <a:pt x="306337" y="19431"/>
                    <a:pt x="311417" y="17018"/>
                    <a:pt x="317894" y="16891"/>
                  </a:cubicBezTo>
                  <a:cubicBezTo>
                    <a:pt x="323863" y="16764"/>
                    <a:pt x="328689" y="18669"/>
                    <a:pt x="332245" y="22479"/>
                  </a:cubicBezTo>
                  <a:cubicBezTo>
                    <a:pt x="335801" y="26289"/>
                    <a:pt x="337706" y="31496"/>
                    <a:pt x="337833" y="37973"/>
                  </a:cubicBezTo>
                  <a:lnTo>
                    <a:pt x="337960" y="42544"/>
                  </a:lnTo>
                  <a:lnTo>
                    <a:pt x="304939" y="43179"/>
                  </a:lnTo>
                  <a:cubicBezTo>
                    <a:pt x="305193" y="48767"/>
                    <a:pt x="306717" y="53085"/>
                    <a:pt x="309512" y="55879"/>
                  </a:cubicBezTo>
                  <a:cubicBezTo>
                    <a:pt x="312306" y="58673"/>
                    <a:pt x="316116" y="60070"/>
                    <a:pt x="321069" y="60070"/>
                  </a:cubicBezTo>
                  <a:cubicBezTo>
                    <a:pt x="326276" y="59943"/>
                    <a:pt x="331356" y="58800"/>
                    <a:pt x="336309" y="56514"/>
                  </a:cubicBezTo>
                  <a:lnTo>
                    <a:pt x="336436" y="62991"/>
                  </a:lnTo>
                  <a:cubicBezTo>
                    <a:pt x="333896" y="64134"/>
                    <a:pt x="331483" y="65023"/>
                    <a:pt x="329197" y="65531"/>
                  </a:cubicBezTo>
                  <a:cubicBezTo>
                    <a:pt x="326911" y="66039"/>
                    <a:pt x="324117" y="66420"/>
                    <a:pt x="320942" y="66420"/>
                  </a:cubicBezTo>
                  <a:close/>
                  <a:moveTo>
                    <a:pt x="318021" y="22860"/>
                  </a:moveTo>
                  <a:cubicBezTo>
                    <a:pt x="314211" y="22987"/>
                    <a:pt x="311163" y="24257"/>
                    <a:pt x="308877" y="26797"/>
                  </a:cubicBezTo>
                  <a:cubicBezTo>
                    <a:pt x="306591" y="29337"/>
                    <a:pt x="305320" y="32893"/>
                    <a:pt x="305066" y="37338"/>
                  </a:cubicBezTo>
                  <a:lnTo>
                    <a:pt x="330213" y="36830"/>
                  </a:lnTo>
                  <a:cubicBezTo>
                    <a:pt x="330086" y="32258"/>
                    <a:pt x="329070" y="28702"/>
                    <a:pt x="326911" y="26416"/>
                  </a:cubicBezTo>
                  <a:cubicBezTo>
                    <a:pt x="324752" y="24130"/>
                    <a:pt x="321831" y="22860"/>
                    <a:pt x="318021" y="2298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0" id="90"/>
          <p:cNvGrpSpPr/>
          <p:nvPr/>
        </p:nvGrpSpPr>
        <p:grpSpPr>
          <a:xfrm rot="-21900">
            <a:off x="13635341" y="13950419"/>
            <a:ext cx="1738555" cy="1123777"/>
            <a:chOff x="0" y="0"/>
            <a:chExt cx="849960" cy="549402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850011" cy="549402"/>
            </a:xfrm>
            <a:custGeom>
              <a:avLst/>
              <a:gdLst/>
              <a:ahLst/>
              <a:cxnLst/>
              <a:rect r="r" b="b" t="t" l="l"/>
              <a:pathLst>
                <a:path h="549402" w="850011">
                  <a:moveTo>
                    <a:pt x="850011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850011" y="549402"/>
                  </a:lnTo>
                  <a:lnTo>
                    <a:pt x="850011" y="0"/>
                  </a:lnTo>
                  <a:close/>
                </a:path>
              </a:pathLst>
            </a:custGeom>
            <a:blipFill>
              <a:blip r:embed="rId39">
                <a:alphaModFix amt="70200"/>
              </a:blip>
              <a:stretch>
                <a:fillRect l="0" t="0" r="5" b="0"/>
              </a:stretch>
            </a:blipFill>
          </p:spPr>
        </p:sp>
      </p:grpSp>
      <p:grpSp>
        <p:nvGrpSpPr>
          <p:cNvPr name="Group 92" id="92"/>
          <p:cNvGrpSpPr/>
          <p:nvPr/>
        </p:nvGrpSpPr>
        <p:grpSpPr>
          <a:xfrm rot="0">
            <a:off x="13991775" y="14372991"/>
            <a:ext cx="920894" cy="191297"/>
            <a:chOff x="0" y="0"/>
            <a:chExt cx="337655" cy="70142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337814" cy="69979"/>
            </a:xfrm>
            <a:custGeom>
              <a:avLst/>
              <a:gdLst/>
              <a:ahLst/>
              <a:cxnLst/>
              <a:rect r="r" b="b" t="t" l="l"/>
              <a:pathLst>
                <a:path h="69979" w="337814">
                  <a:moveTo>
                    <a:pt x="30606" y="10922"/>
                  </a:moveTo>
                  <a:cubicBezTo>
                    <a:pt x="23622" y="10922"/>
                    <a:pt x="18034" y="13335"/>
                    <a:pt x="13970" y="18034"/>
                  </a:cubicBezTo>
                  <a:cubicBezTo>
                    <a:pt x="9906" y="22734"/>
                    <a:pt x="7874" y="29211"/>
                    <a:pt x="8001" y="37339"/>
                  </a:cubicBezTo>
                  <a:cubicBezTo>
                    <a:pt x="8001" y="45721"/>
                    <a:pt x="10033" y="52198"/>
                    <a:pt x="13970" y="56770"/>
                  </a:cubicBezTo>
                  <a:cubicBezTo>
                    <a:pt x="17907" y="61342"/>
                    <a:pt x="23495" y="63501"/>
                    <a:pt x="30860" y="63501"/>
                  </a:cubicBezTo>
                  <a:cubicBezTo>
                    <a:pt x="35305" y="63501"/>
                    <a:pt x="40385" y="62612"/>
                    <a:pt x="46100" y="60961"/>
                  </a:cubicBezTo>
                  <a:lnTo>
                    <a:pt x="46100" y="67439"/>
                  </a:lnTo>
                  <a:cubicBezTo>
                    <a:pt x="41655" y="69090"/>
                    <a:pt x="36194" y="69979"/>
                    <a:pt x="29717" y="69979"/>
                  </a:cubicBezTo>
                  <a:cubicBezTo>
                    <a:pt x="20320" y="69979"/>
                    <a:pt x="12954" y="67185"/>
                    <a:pt x="7874" y="61596"/>
                  </a:cubicBezTo>
                  <a:cubicBezTo>
                    <a:pt x="2794" y="56008"/>
                    <a:pt x="127" y="47880"/>
                    <a:pt x="0" y="37339"/>
                  </a:cubicBezTo>
                  <a:cubicBezTo>
                    <a:pt x="0" y="30735"/>
                    <a:pt x="1143" y="24893"/>
                    <a:pt x="3556" y="19939"/>
                  </a:cubicBezTo>
                  <a:cubicBezTo>
                    <a:pt x="5969" y="14986"/>
                    <a:pt x="9525" y="11176"/>
                    <a:pt x="14224" y="8509"/>
                  </a:cubicBezTo>
                  <a:cubicBezTo>
                    <a:pt x="18923" y="5842"/>
                    <a:pt x="24257" y="4318"/>
                    <a:pt x="30606" y="4318"/>
                  </a:cubicBezTo>
                  <a:cubicBezTo>
                    <a:pt x="37337" y="4318"/>
                    <a:pt x="43179" y="5461"/>
                    <a:pt x="48259" y="7874"/>
                  </a:cubicBezTo>
                  <a:lnTo>
                    <a:pt x="45084" y="14224"/>
                  </a:lnTo>
                  <a:cubicBezTo>
                    <a:pt x="40258" y="12065"/>
                    <a:pt x="35432" y="10922"/>
                    <a:pt x="30606" y="10922"/>
                  </a:cubicBezTo>
                  <a:close/>
                  <a:moveTo>
                    <a:pt x="88517" y="68836"/>
                  </a:moveTo>
                  <a:lnTo>
                    <a:pt x="86993" y="61977"/>
                  </a:lnTo>
                  <a:lnTo>
                    <a:pt x="86612" y="61977"/>
                  </a:lnTo>
                  <a:cubicBezTo>
                    <a:pt x="84199" y="65026"/>
                    <a:pt x="81914" y="67058"/>
                    <a:pt x="79501" y="68074"/>
                  </a:cubicBezTo>
                  <a:cubicBezTo>
                    <a:pt x="77088" y="69090"/>
                    <a:pt x="74167" y="69725"/>
                    <a:pt x="70611" y="69725"/>
                  </a:cubicBezTo>
                  <a:cubicBezTo>
                    <a:pt x="65912" y="69725"/>
                    <a:pt x="62102" y="68582"/>
                    <a:pt x="59435" y="66169"/>
                  </a:cubicBezTo>
                  <a:cubicBezTo>
                    <a:pt x="56768" y="63756"/>
                    <a:pt x="55371" y="60199"/>
                    <a:pt x="55371" y="55754"/>
                  </a:cubicBezTo>
                  <a:cubicBezTo>
                    <a:pt x="55371" y="46102"/>
                    <a:pt x="62991" y="40895"/>
                    <a:pt x="78485" y="40387"/>
                  </a:cubicBezTo>
                  <a:lnTo>
                    <a:pt x="86612" y="40133"/>
                  </a:lnTo>
                  <a:lnTo>
                    <a:pt x="86612" y="37212"/>
                  </a:lnTo>
                  <a:cubicBezTo>
                    <a:pt x="86612" y="33402"/>
                    <a:pt x="85723" y="30735"/>
                    <a:pt x="84072" y="28830"/>
                  </a:cubicBezTo>
                  <a:cubicBezTo>
                    <a:pt x="82421" y="26925"/>
                    <a:pt x="79882" y="26163"/>
                    <a:pt x="76326" y="26163"/>
                  </a:cubicBezTo>
                  <a:cubicBezTo>
                    <a:pt x="72389" y="26163"/>
                    <a:pt x="67817" y="27433"/>
                    <a:pt x="62737" y="29973"/>
                  </a:cubicBezTo>
                  <a:lnTo>
                    <a:pt x="60451" y="24385"/>
                  </a:lnTo>
                  <a:cubicBezTo>
                    <a:pt x="62864" y="23115"/>
                    <a:pt x="65404" y="22099"/>
                    <a:pt x="68198" y="21337"/>
                  </a:cubicBezTo>
                  <a:cubicBezTo>
                    <a:pt x="70992" y="20574"/>
                    <a:pt x="73786" y="20193"/>
                    <a:pt x="76707" y="20193"/>
                  </a:cubicBezTo>
                  <a:cubicBezTo>
                    <a:pt x="82421" y="20193"/>
                    <a:pt x="86739" y="21464"/>
                    <a:pt x="89406" y="23877"/>
                  </a:cubicBezTo>
                  <a:cubicBezTo>
                    <a:pt x="92073" y="26290"/>
                    <a:pt x="93597" y="30481"/>
                    <a:pt x="93597" y="36069"/>
                  </a:cubicBezTo>
                  <a:lnTo>
                    <a:pt x="93851" y="68836"/>
                  </a:lnTo>
                  <a:lnTo>
                    <a:pt x="88517" y="68836"/>
                  </a:lnTo>
                  <a:close/>
                  <a:moveTo>
                    <a:pt x="72008" y="63756"/>
                  </a:moveTo>
                  <a:cubicBezTo>
                    <a:pt x="76580" y="63756"/>
                    <a:pt x="80136" y="62485"/>
                    <a:pt x="82675" y="59945"/>
                  </a:cubicBezTo>
                  <a:cubicBezTo>
                    <a:pt x="85215" y="57405"/>
                    <a:pt x="86485" y="53976"/>
                    <a:pt x="86485" y="49531"/>
                  </a:cubicBezTo>
                  <a:lnTo>
                    <a:pt x="86485" y="45213"/>
                  </a:lnTo>
                  <a:lnTo>
                    <a:pt x="79247" y="45594"/>
                  </a:lnTo>
                  <a:cubicBezTo>
                    <a:pt x="73405" y="45848"/>
                    <a:pt x="69341" y="46737"/>
                    <a:pt x="66801" y="48388"/>
                  </a:cubicBezTo>
                  <a:cubicBezTo>
                    <a:pt x="64261" y="50039"/>
                    <a:pt x="62991" y="52452"/>
                    <a:pt x="62991" y="55881"/>
                  </a:cubicBezTo>
                  <a:cubicBezTo>
                    <a:pt x="62991" y="58548"/>
                    <a:pt x="63753" y="60453"/>
                    <a:pt x="65404" y="61850"/>
                  </a:cubicBezTo>
                  <a:cubicBezTo>
                    <a:pt x="67055" y="63247"/>
                    <a:pt x="69214" y="63883"/>
                    <a:pt x="72135" y="63883"/>
                  </a:cubicBezTo>
                  <a:close/>
                  <a:moveTo>
                    <a:pt x="130554" y="19812"/>
                  </a:moveTo>
                  <a:cubicBezTo>
                    <a:pt x="132713" y="19812"/>
                    <a:pt x="134618" y="19939"/>
                    <a:pt x="136268" y="20320"/>
                  </a:cubicBezTo>
                  <a:lnTo>
                    <a:pt x="135253" y="27052"/>
                  </a:lnTo>
                  <a:cubicBezTo>
                    <a:pt x="133221" y="26671"/>
                    <a:pt x="131570" y="26417"/>
                    <a:pt x="130046" y="26417"/>
                  </a:cubicBezTo>
                  <a:cubicBezTo>
                    <a:pt x="126109" y="26417"/>
                    <a:pt x="122807" y="28068"/>
                    <a:pt x="120140" y="31243"/>
                  </a:cubicBezTo>
                  <a:cubicBezTo>
                    <a:pt x="117473" y="34418"/>
                    <a:pt x="116076" y="38355"/>
                    <a:pt x="116076" y="43054"/>
                  </a:cubicBezTo>
                  <a:lnTo>
                    <a:pt x="116203" y="68836"/>
                  </a:lnTo>
                  <a:lnTo>
                    <a:pt x="108964" y="68836"/>
                  </a:lnTo>
                  <a:lnTo>
                    <a:pt x="108710" y="20828"/>
                  </a:lnTo>
                  <a:lnTo>
                    <a:pt x="114679" y="20828"/>
                  </a:lnTo>
                  <a:lnTo>
                    <a:pt x="115568" y="29719"/>
                  </a:lnTo>
                  <a:lnTo>
                    <a:pt x="115949" y="29719"/>
                  </a:lnTo>
                  <a:cubicBezTo>
                    <a:pt x="117727" y="26544"/>
                    <a:pt x="119886" y="24131"/>
                    <a:pt x="122299" y="22480"/>
                  </a:cubicBezTo>
                  <a:cubicBezTo>
                    <a:pt x="124712" y="20828"/>
                    <a:pt x="127506" y="19939"/>
                    <a:pt x="130554" y="19939"/>
                  </a:cubicBezTo>
                  <a:close/>
                  <a:moveTo>
                    <a:pt x="186687" y="44197"/>
                  </a:moveTo>
                  <a:cubicBezTo>
                    <a:pt x="186687" y="52071"/>
                    <a:pt x="184782" y="58167"/>
                    <a:pt x="180845" y="62612"/>
                  </a:cubicBezTo>
                  <a:cubicBezTo>
                    <a:pt x="176908" y="67058"/>
                    <a:pt x="171447" y="69217"/>
                    <a:pt x="164589" y="69344"/>
                  </a:cubicBezTo>
                  <a:cubicBezTo>
                    <a:pt x="160271" y="69344"/>
                    <a:pt x="156461" y="68328"/>
                    <a:pt x="153159" y="66423"/>
                  </a:cubicBezTo>
                  <a:cubicBezTo>
                    <a:pt x="149857" y="64518"/>
                    <a:pt x="147190" y="61596"/>
                    <a:pt x="145412" y="57786"/>
                  </a:cubicBezTo>
                  <a:cubicBezTo>
                    <a:pt x="143634" y="53976"/>
                    <a:pt x="142618" y="49658"/>
                    <a:pt x="142618" y="44578"/>
                  </a:cubicBezTo>
                  <a:cubicBezTo>
                    <a:pt x="142618" y="36704"/>
                    <a:pt x="144523" y="30608"/>
                    <a:pt x="148333" y="26290"/>
                  </a:cubicBezTo>
                  <a:cubicBezTo>
                    <a:pt x="152143" y="21972"/>
                    <a:pt x="157604" y="19685"/>
                    <a:pt x="164589" y="19685"/>
                  </a:cubicBezTo>
                  <a:cubicBezTo>
                    <a:pt x="171320" y="19685"/>
                    <a:pt x="176654" y="21845"/>
                    <a:pt x="180591" y="26290"/>
                  </a:cubicBezTo>
                  <a:cubicBezTo>
                    <a:pt x="184528" y="30735"/>
                    <a:pt x="186560" y="36704"/>
                    <a:pt x="186687" y="44324"/>
                  </a:cubicBezTo>
                  <a:close/>
                  <a:moveTo>
                    <a:pt x="150111" y="44578"/>
                  </a:moveTo>
                  <a:cubicBezTo>
                    <a:pt x="150111" y="50674"/>
                    <a:pt x="151381" y="55373"/>
                    <a:pt x="153921" y="58548"/>
                  </a:cubicBezTo>
                  <a:cubicBezTo>
                    <a:pt x="156461" y="61723"/>
                    <a:pt x="160017" y="63374"/>
                    <a:pt x="164716" y="63247"/>
                  </a:cubicBezTo>
                  <a:cubicBezTo>
                    <a:pt x="169415" y="63120"/>
                    <a:pt x="173098" y="61596"/>
                    <a:pt x="175511" y="58421"/>
                  </a:cubicBezTo>
                  <a:cubicBezTo>
                    <a:pt x="177924" y="55246"/>
                    <a:pt x="179194" y="50547"/>
                    <a:pt x="179067" y="44324"/>
                  </a:cubicBezTo>
                  <a:cubicBezTo>
                    <a:pt x="178940" y="38101"/>
                    <a:pt x="177797" y="33656"/>
                    <a:pt x="175257" y="30481"/>
                  </a:cubicBezTo>
                  <a:cubicBezTo>
                    <a:pt x="172717" y="27306"/>
                    <a:pt x="169161" y="25782"/>
                    <a:pt x="164335" y="25782"/>
                  </a:cubicBezTo>
                  <a:cubicBezTo>
                    <a:pt x="159509" y="25782"/>
                    <a:pt x="155953" y="27433"/>
                    <a:pt x="153540" y="30481"/>
                  </a:cubicBezTo>
                  <a:cubicBezTo>
                    <a:pt x="151127" y="33529"/>
                    <a:pt x="149984" y="38228"/>
                    <a:pt x="149984" y="44451"/>
                  </a:cubicBezTo>
                  <a:close/>
                  <a:moveTo>
                    <a:pt x="206752" y="68074"/>
                  </a:moveTo>
                  <a:lnTo>
                    <a:pt x="199513" y="68074"/>
                  </a:lnTo>
                  <a:lnTo>
                    <a:pt x="199132" y="0"/>
                  </a:lnTo>
                  <a:lnTo>
                    <a:pt x="206371" y="0"/>
                  </a:lnTo>
                  <a:lnTo>
                    <a:pt x="206752" y="68201"/>
                  </a:lnTo>
                  <a:close/>
                  <a:moveTo>
                    <a:pt x="229358" y="68074"/>
                  </a:moveTo>
                  <a:lnTo>
                    <a:pt x="222119" y="68074"/>
                  </a:lnTo>
                  <a:lnTo>
                    <a:pt x="221865" y="20066"/>
                  </a:lnTo>
                  <a:lnTo>
                    <a:pt x="229104" y="20066"/>
                  </a:lnTo>
                  <a:lnTo>
                    <a:pt x="229358" y="68074"/>
                  </a:lnTo>
                  <a:close/>
                  <a:moveTo>
                    <a:pt x="221230" y="6985"/>
                  </a:moveTo>
                  <a:cubicBezTo>
                    <a:pt x="221230" y="5334"/>
                    <a:pt x="221611" y="4064"/>
                    <a:pt x="222373" y="3302"/>
                  </a:cubicBezTo>
                  <a:cubicBezTo>
                    <a:pt x="223135" y="2540"/>
                    <a:pt x="224151" y="2159"/>
                    <a:pt x="225421" y="2159"/>
                  </a:cubicBezTo>
                  <a:cubicBezTo>
                    <a:pt x="226691" y="2159"/>
                    <a:pt x="227580" y="2540"/>
                    <a:pt x="228469" y="3302"/>
                  </a:cubicBezTo>
                  <a:cubicBezTo>
                    <a:pt x="229358" y="4064"/>
                    <a:pt x="229739" y="5334"/>
                    <a:pt x="229739" y="6985"/>
                  </a:cubicBezTo>
                  <a:cubicBezTo>
                    <a:pt x="229739" y="8636"/>
                    <a:pt x="229358" y="9779"/>
                    <a:pt x="228469" y="10668"/>
                  </a:cubicBezTo>
                  <a:cubicBezTo>
                    <a:pt x="227580" y="11557"/>
                    <a:pt x="226564" y="11938"/>
                    <a:pt x="225421" y="11938"/>
                  </a:cubicBezTo>
                  <a:cubicBezTo>
                    <a:pt x="224278" y="11938"/>
                    <a:pt x="223135" y="11557"/>
                    <a:pt x="222373" y="10795"/>
                  </a:cubicBezTo>
                  <a:cubicBezTo>
                    <a:pt x="221611" y="10033"/>
                    <a:pt x="221103" y="8763"/>
                    <a:pt x="221103" y="7112"/>
                  </a:cubicBezTo>
                  <a:close/>
                  <a:moveTo>
                    <a:pt x="277617" y="67693"/>
                  </a:moveTo>
                  <a:lnTo>
                    <a:pt x="277363" y="36704"/>
                  </a:lnTo>
                  <a:cubicBezTo>
                    <a:pt x="277363" y="32767"/>
                    <a:pt x="276474" y="29846"/>
                    <a:pt x="274696" y="27941"/>
                  </a:cubicBezTo>
                  <a:cubicBezTo>
                    <a:pt x="272918" y="26036"/>
                    <a:pt x="270124" y="25020"/>
                    <a:pt x="266314" y="25147"/>
                  </a:cubicBezTo>
                  <a:cubicBezTo>
                    <a:pt x="261234" y="25147"/>
                    <a:pt x="257678" y="26544"/>
                    <a:pt x="255265" y="29338"/>
                  </a:cubicBezTo>
                  <a:cubicBezTo>
                    <a:pt x="252852" y="32132"/>
                    <a:pt x="251836" y="36577"/>
                    <a:pt x="251836" y="42800"/>
                  </a:cubicBezTo>
                  <a:lnTo>
                    <a:pt x="251963" y="67947"/>
                  </a:lnTo>
                  <a:lnTo>
                    <a:pt x="244725" y="67947"/>
                  </a:lnTo>
                  <a:lnTo>
                    <a:pt x="244471" y="19939"/>
                  </a:lnTo>
                  <a:lnTo>
                    <a:pt x="250439" y="19939"/>
                  </a:lnTo>
                  <a:lnTo>
                    <a:pt x="251709" y="26544"/>
                  </a:lnTo>
                  <a:lnTo>
                    <a:pt x="252090" y="26544"/>
                  </a:lnTo>
                  <a:cubicBezTo>
                    <a:pt x="253614" y="24131"/>
                    <a:pt x="255646" y="22353"/>
                    <a:pt x="258313" y="20955"/>
                  </a:cubicBezTo>
                  <a:cubicBezTo>
                    <a:pt x="260980" y="19558"/>
                    <a:pt x="264028" y="18923"/>
                    <a:pt x="267330" y="18923"/>
                  </a:cubicBezTo>
                  <a:cubicBezTo>
                    <a:pt x="273172" y="18923"/>
                    <a:pt x="277490" y="20193"/>
                    <a:pt x="280411" y="22988"/>
                  </a:cubicBezTo>
                  <a:cubicBezTo>
                    <a:pt x="283332" y="25782"/>
                    <a:pt x="284856" y="30227"/>
                    <a:pt x="284856" y="36323"/>
                  </a:cubicBezTo>
                  <a:lnTo>
                    <a:pt x="285110" y="67693"/>
                  </a:lnTo>
                  <a:lnTo>
                    <a:pt x="277871" y="67693"/>
                  </a:lnTo>
                  <a:close/>
                  <a:moveTo>
                    <a:pt x="320288" y="68328"/>
                  </a:moveTo>
                  <a:cubicBezTo>
                    <a:pt x="313176" y="68328"/>
                    <a:pt x="307588" y="66296"/>
                    <a:pt x="303397" y="61977"/>
                  </a:cubicBezTo>
                  <a:cubicBezTo>
                    <a:pt x="299207" y="57659"/>
                    <a:pt x="297175" y="51690"/>
                    <a:pt x="297175" y="44070"/>
                  </a:cubicBezTo>
                  <a:cubicBezTo>
                    <a:pt x="297175" y="36450"/>
                    <a:pt x="298953" y="30227"/>
                    <a:pt x="302762" y="25655"/>
                  </a:cubicBezTo>
                  <a:cubicBezTo>
                    <a:pt x="306572" y="21082"/>
                    <a:pt x="311652" y="18796"/>
                    <a:pt x="318129" y="18669"/>
                  </a:cubicBezTo>
                  <a:cubicBezTo>
                    <a:pt x="324098" y="18669"/>
                    <a:pt x="328924" y="20574"/>
                    <a:pt x="332480" y="24512"/>
                  </a:cubicBezTo>
                  <a:cubicBezTo>
                    <a:pt x="336036" y="28449"/>
                    <a:pt x="337814" y="33656"/>
                    <a:pt x="337814" y="40133"/>
                  </a:cubicBezTo>
                  <a:lnTo>
                    <a:pt x="337814" y="44705"/>
                  </a:lnTo>
                  <a:lnTo>
                    <a:pt x="304794" y="44959"/>
                  </a:lnTo>
                  <a:cubicBezTo>
                    <a:pt x="304921" y="50547"/>
                    <a:pt x="306445" y="54865"/>
                    <a:pt x="309112" y="57786"/>
                  </a:cubicBezTo>
                  <a:cubicBezTo>
                    <a:pt x="311779" y="60707"/>
                    <a:pt x="315589" y="62104"/>
                    <a:pt x="320542" y="62104"/>
                  </a:cubicBezTo>
                  <a:cubicBezTo>
                    <a:pt x="325749" y="62104"/>
                    <a:pt x="330829" y="60961"/>
                    <a:pt x="335909" y="58802"/>
                  </a:cubicBezTo>
                  <a:lnTo>
                    <a:pt x="335909" y="65280"/>
                  </a:lnTo>
                  <a:cubicBezTo>
                    <a:pt x="333369" y="66423"/>
                    <a:pt x="330956" y="67185"/>
                    <a:pt x="328670" y="67693"/>
                  </a:cubicBezTo>
                  <a:cubicBezTo>
                    <a:pt x="326384" y="68201"/>
                    <a:pt x="323590" y="68455"/>
                    <a:pt x="320415" y="68455"/>
                  </a:cubicBezTo>
                  <a:close/>
                  <a:moveTo>
                    <a:pt x="318129" y="24766"/>
                  </a:moveTo>
                  <a:cubicBezTo>
                    <a:pt x="314319" y="24766"/>
                    <a:pt x="311271" y="26036"/>
                    <a:pt x="308985" y="28576"/>
                  </a:cubicBezTo>
                  <a:cubicBezTo>
                    <a:pt x="306699" y="31116"/>
                    <a:pt x="305429" y="34545"/>
                    <a:pt x="305048" y="38990"/>
                  </a:cubicBezTo>
                  <a:lnTo>
                    <a:pt x="330194" y="38863"/>
                  </a:lnTo>
                  <a:cubicBezTo>
                    <a:pt x="330194" y="34291"/>
                    <a:pt x="329178" y="30735"/>
                    <a:pt x="327019" y="28322"/>
                  </a:cubicBezTo>
                  <a:cubicBezTo>
                    <a:pt x="324860" y="25909"/>
                    <a:pt x="322066" y="24639"/>
                    <a:pt x="318256" y="2476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4" id="94"/>
          <p:cNvGrpSpPr/>
          <p:nvPr/>
        </p:nvGrpSpPr>
        <p:grpSpPr>
          <a:xfrm rot="-91680">
            <a:off x="11612958" y="10269180"/>
            <a:ext cx="1679067" cy="1123777"/>
            <a:chOff x="0" y="0"/>
            <a:chExt cx="820877" cy="549402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820928" cy="549402"/>
            </a:xfrm>
            <a:custGeom>
              <a:avLst/>
              <a:gdLst/>
              <a:ahLst/>
              <a:cxnLst/>
              <a:rect r="r" b="b" t="t" l="l"/>
              <a:pathLst>
                <a:path h="549402" w="820928">
                  <a:moveTo>
                    <a:pt x="820928" y="0"/>
                  </a:moveTo>
                  <a:lnTo>
                    <a:pt x="13335" y="0"/>
                  </a:lnTo>
                  <a:lnTo>
                    <a:pt x="0" y="498348"/>
                  </a:lnTo>
                  <a:lnTo>
                    <a:pt x="0" y="549402"/>
                  </a:lnTo>
                  <a:lnTo>
                    <a:pt x="820928" y="549402"/>
                  </a:lnTo>
                  <a:lnTo>
                    <a:pt x="820928" y="0"/>
                  </a:lnTo>
                  <a:close/>
                </a:path>
              </a:pathLst>
            </a:custGeom>
            <a:blipFill>
              <a:blip r:embed="rId40">
                <a:alphaModFix amt="70200"/>
              </a:blip>
              <a:stretch>
                <a:fillRect l="0" t="0" r="6" b="0"/>
              </a:stretch>
            </a:blip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1976614" y="10695181"/>
            <a:ext cx="856756" cy="194180"/>
            <a:chOff x="0" y="0"/>
            <a:chExt cx="314135" cy="71196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313818" cy="71369"/>
            </a:xfrm>
            <a:custGeom>
              <a:avLst/>
              <a:gdLst/>
              <a:ahLst/>
              <a:cxnLst/>
              <a:rect r="r" b="b" t="t" l="l"/>
              <a:pathLst>
                <a:path h="71369" w="313818">
                  <a:moveTo>
                    <a:pt x="8382" y="44447"/>
                  </a:moveTo>
                  <a:lnTo>
                    <a:pt x="9144" y="71115"/>
                  </a:lnTo>
                  <a:lnTo>
                    <a:pt x="1651" y="71369"/>
                  </a:lnTo>
                  <a:lnTo>
                    <a:pt x="0" y="7239"/>
                  </a:lnTo>
                  <a:lnTo>
                    <a:pt x="17526" y="6731"/>
                  </a:lnTo>
                  <a:cubicBezTo>
                    <a:pt x="25400" y="6477"/>
                    <a:pt x="31241" y="7873"/>
                    <a:pt x="35051" y="10794"/>
                  </a:cubicBezTo>
                  <a:cubicBezTo>
                    <a:pt x="38861" y="13715"/>
                    <a:pt x="40893" y="18160"/>
                    <a:pt x="41020" y="24255"/>
                  </a:cubicBezTo>
                  <a:cubicBezTo>
                    <a:pt x="41274" y="32764"/>
                    <a:pt x="37083" y="38605"/>
                    <a:pt x="28574" y="41780"/>
                  </a:cubicBezTo>
                  <a:lnTo>
                    <a:pt x="46735" y="69972"/>
                  </a:lnTo>
                  <a:lnTo>
                    <a:pt x="37972" y="70226"/>
                  </a:lnTo>
                  <a:lnTo>
                    <a:pt x="21844" y="44066"/>
                  </a:lnTo>
                  <a:lnTo>
                    <a:pt x="8382" y="44447"/>
                  </a:lnTo>
                  <a:close/>
                  <a:moveTo>
                    <a:pt x="8255" y="38097"/>
                  </a:moveTo>
                  <a:lnTo>
                    <a:pt x="18415" y="37843"/>
                  </a:lnTo>
                  <a:cubicBezTo>
                    <a:pt x="23622" y="37716"/>
                    <a:pt x="27431" y="36573"/>
                    <a:pt x="29844" y="34415"/>
                  </a:cubicBezTo>
                  <a:cubicBezTo>
                    <a:pt x="32257" y="32256"/>
                    <a:pt x="33400" y="29081"/>
                    <a:pt x="33273" y="24890"/>
                  </a:cubicBezTo>
                  <a:cubicBezTo>
                    <a:pt x="33146" y="20700"/>
                    <a:pt x="31876" y="17652"/>
                    <a:pt x="29336" y="15874"/>
                  </a:cubicBezTo>
                  <a:cubicBezTo>
                    <a:pt x="26796" y="14096"/>
                    <a:pt x="22733" y="13207"/>
                    <a:pt x="17272" y="13334"/>
                  </a:cubicBezTo>
                  <a:lnTo>
                    <a:pt x="7620" y="13588"/>
                  </a:lnTo>
                  <a:lnTo>
                    <a:pt x="8255" y="37970"/>
                  </a:lnTo>
                  <a:close/>
                  <a:moveTo>
                    <a:pt x="96772" y="44574"/>
                  </a:moveTo>
                  <a:cubicBezTo>
                    <a:pt x="97026" y="52447"/>
                    <a:pt x="95121" y="58543"/>
                    <a:pt x="91311" y="62988"/>
                  </a:cubicBezTo>
                  <a:cubicBezTo>
                    <a:pt x="87501" y="67432"/>
                    <a:pt x="82167" y="69845"/>
                    <a:pt x="75183" y="69972"/>
                  </a:cubicBezTo>
                  <a:cubicBezTo>
                    <a:pt x="70865" y="70099"/>
                    <a:pt x="67055" y="69210"/>
                    <a:pt x="63626" y="67305"/>
                  </a:cubicBezTo>
                  <a:cubicBezTo>
                    <a:pt x="60197" y="65401"/>
                    <a:pt x="57657" y="62607"/>
                    <a:pt x="55752" y="58797"/>
                  </a:cubicBezTo>
                  <a:cubicBezTo>
                    <a:pt x="53847" y="54987"/>
                    <a:pt x="52831" y="50797"/>
                    <a:pt x="52704" y="45844"/>
                  </a:cubicBezTo>
                  <a:cubicBezTo>
                    <a:pt x="52450" y="37970"/>
                    <a:pt x="54228" y="31875"/>
                    <a:pt x="58038" y="27430"/>
                  </a:cubicBezTo>
                  <a:cubicBezTo>
                    <a:pt x="61848" y="22985"/>
                    <a:pt x="67182" y="20700"/>
                    <a:pt x="74167" y="20446"/>
                  </a:cubicBezTo>
                  <a:cubicBezTo>
                    <a:pt x="80897" y="20319"/>
                    <a:pt x="86231" y="22350"/>
                    <a:pt x="90295" y="26668"/>
                  </a:cubicBezTo>
                  <a:cubicBezTo>
                    <a:pt x="94359" y="30986"/>
                    <a:pt x="96518" y="36954"/>
                    <a:pt x="96772" y="44574"/>
                  </a:cubicBezTo>
                  <a:close/>
                  <a:moveTo>
                    <a:pt x="60197" y="45590"/>
                  </a:moveTo>
                  <a:cubicBezTo>
                    <a:pt x="60324" y="51685"/>
                    <a:pt x="61721" y="56384"/>
                    <a:pt x="64261" y="59559"/>
                  </a:cubicBezTo>
                  <a:cubicBezTo>
                    <a:pt x="66801" y="62734"/>
                    <a:pt x="70484" y="64258"/>
                    <a:pt x="75183" y="64131"/>
                  </a:cubicBezTo>
                  <a:cubicBezTo>
                    <a:pt x="79881" y="64004"/>
                    <a:pt x="83564" y="62353"/>
                    <a:pt x="85850" y="59051"/>
                  </a:cubicBezTo>
                  <a:cubicBezTo>
                    <a:pt x="88136" y="55749"/>
                    <a:pt x="89279" y="51050"/>
                    <a:pt x="89152" y="44955"/>
                  </a:cubicBezTo>
                  <a:cubicBezTo>
                    <a:pt x="89025" y="38859"/>
                    <a:pt x="87628" y="34288"/>
                    <a:pt x="85088" y="31113"/>
                  </a:cubicBezTo>
                  <a:cubicBezTo>
                    <a:pt x="82548" y="27938"/>
                    <a:pt x="78865" y="26541"/>
                    <a:pt x="74040" y="26668"/>
                  </a:cubicBezTo>
                  <a:cubicBezTo>
                    <a:pt x="69214" y="26795"/>
                    <a:pt x="65785" y="28446"/>
                    <a:pt x="63372" y="31621"/>
                  </a:cubicBezTo>
                  <a:cubicBezTo>
                    <a:pt x="60959" y="34796"/>
                    <a:pt x="59943" y="39494"/>
                    <a:pt x="60070" y="45717"/>
                  </a:cubicBezTo>
                  <a:close/>
                  <a:moveTo>
                    <a:pt x="131061" y="19049"/>
                  </a:moveTo>
                  <a:cubicBezTo>
                    <a:pt x="137411" y="18922"/>
                    <a:pt x="142364" y="20954"/>
                    <a:pt x="145920" y="25144"/>
                  </a:cubicBezTo>
                  <a:cubicBezTo>
                    <a:pt x="149476" y="29335"/>
                    <a:pt x="151381" y="35431"/>
                    <a:pt x="151635" y="43304"/>
                  </a:cubicBezTo>
                  <a:cubicBezTo>
                    <a:pt x="151889" y="51177"/>
                    <a:pt x="150238" y="57400"/>
                    <a:pt x="146809" y="61845"/>
                  </a:cubicBezTo>
                  <a:cubicBezTo>
                    <a:pt x="143380" y="66289"/>
                    <a:pt x="138554" y="68575"/>
                    <a:pt x="132331" y="68829"/>
                  </a:cubicBezTo>
                  <a:cubicBezTo>
                    <a:pt x="129156" y="68956"/>
                    <a:pt x="126363" y="68448"/>
                    <a:pt x="123696" y="67305"/>
                  </a:cubicBezTo>
                  <a:cubicBezTo>
                    <a:pt x="121029" y="66162"/>
                    <a:pt x="118870" y="64512"/>
                    <a:pt x="117092" y="62099"/>
                  </a:cubicBezTo>
                  <a:lnTo>
                    <a:pt x="116584" y="62099"/>
                  </a:lnTo>
                  <a:lnTo>
                    <a:pt x="115187" y="68321"/>
                  </a:lnTo>
                  <a:lnTo>
                    <a:pt x="109980" y="68448"/>
                  </a:lnTo>
                  <a:lnTo>
                    <a:pt x="108329" y="254"/>
                  </a:lnTo>
                  <a:lnTo>
                    <a:pt x="115568" y="0"/>
                  </a:lnTo>
                  <a:lnTo>
                    <a:pt x="115949" y="16509"/>
                  </a:lnTo>
                  <a:cubicBezTo>
                    <a:pt x="116076" y="20192"/>
                    <a:pt x="116076" y="23493"/>
                    <a:pt x="115822" y="26541"/>
                  </a:cubicBezTo>
                  <a:lnTo>
                    <a:pt x="116203" y="26541"/>
                  </a:lnTo>
                  <a:cubicBezTo>
                    <a:pt x="119505" y="21716"/>
                    <a:pt x="124458" y="19176"/>
                    <a:pt x="131061" y="18922"/>
                  </a:cubicBezTo>
                  <a:close/>
                  <a:moveTo>
                    <a:pt x="130172" y="25017"/>
                  </a:moveTo>
                  <a:cubicBezTo>
                    <a:pt x="125220" y="25144"/>
                    <a:pt x="121664" y="26668"/>
                    <a:pt x="119505" y="29589"/>
                  </a:cubicBezTo>
                  <a:cubicBezTo>
                    <a:pt x="117346" y="32510"/>
                    <a:pt x="116457" y="37335"/>
                    <a:pt x="116584" y="44066"/>
                  </a:cubicBezTo>
                  <a:cubicBezTo>
                    <a:pt x="116711" y="50797"/>
                    <a:pt x="117981" y="55622"/>
                    <a:pt x="120394" y="58416"/>
                  </a:cubicBezTo>
                  <a:cubicBezTo>
                    <a:pt x="122807" y="61210"/>
                    <a:pt x="126363" y="62607"/>
                    <a:pt x="131315" y="62480"/>
                  </a:cubicBezTo>
                  <a:cubicBezTo>
                    <a:pt x="135760" y="62353"/>
                    <a:pt x="139062" y="60702"/>
                    <a:pt x="141221" y="57273"/>
                  </a:cubicBezTo>
                  <a:cubicBezTo>
                    <a:pt x="143380" y="53844"/>
                    <a:pt x="144269" y="49273"/>
                    <a:pt x="144142" y="43177"/>
                  </a:cubicBezTo>
                  <a:cubicBezTo>
                    <a:pt x="144015" y="36954"/>
                    <a:pt x="142745" y="32256"/>
                    <a:pt x="140459" y="29335"/>
                  </a:cubicBezTo>
                  <a:cubicBezTo>
                    <a:pt x="138173" y="26414"/>
                    <a:pt x="134744" y="24890"/>
                    <a:pt x="130172" y="25017"/>
                  </a:cubicBezTo>
                  <a:close/>
                  <a:moveTo>
                    <a:pt x="185416" y="67178"/>
                  </a:moveTo>
                  <a:cubicBezTo>
                    <a:pt x="178305" y="67305"/>
                    <a:pt x="172717" y="65401"/>
                    <a:pt x="168399" y="61210"/>
                  </a:cubicBezTo>
                  <a:cubicBezTo>
                    <a:pt x="164081" y="57019"/>
                    <a:pt x="161922" y="51050"/>
                    <a:pt x="161795" y="43431"/>
                  </a:cubicBezTo>
                  <a:cubicBezTo>
                    <a:pt x="161668" y="35812"/>
                    <a:pt x="163319" y="29462"/>
                    <a:pt x="167002" y="24890"/>
                  </a:cubicBezTo>
                  <a:cubicBezTo>
                    <a:pt x="170685" y="20319"/>
                    <a:pt x="175765" y="17779"/>
                    <a:pt x="182114" y="17652"/>
                  </a:cubicBezTo>
                  <a:cubicBezTo>
                    <a:pt x="188083" y="17525"/>
                    <a:pt x="192909" y="19303"/>
                    <a:pt x="196592" y="23239"/>
                  </a:cubicBezTo>
                  <a:cubicBezTo>
                    <a:pt x="200275" y="27176"/>
                    <a:pt x="202053" y="32256"/>
                    <a:pt x="202307" y="38732"/>
                  </a:cubicBezTo>
                  <a:lnTo>
                    <a:pt x="202434" y="43304"/>
                  </a:lnTo>
                  <a:lnTo>
                    <a:pt x="169415" y="44193"/>
                  </a:lnTo>
                  <a:cubicBezTo>
                    <a:pt x="169669" y="49781"/>
                    <a:pt x="171193" y="54098"/>
                    <a:pt x="173987" y="56892"/>
                  </a:cubicBezTo>
                  <a:cubicBezTo>
                    <a:pt x="176781" y="59686"/>
                    <a:pt x="180590" y="61083"/>
                    <a:pt x="185543" y="60956"/>
                  </a:cubicBezTo>
                  <a:cubicBezTo>
                    <a:pt x="190750" y="60829"/>
                    <a:pt x="195830" y="59559"/>
                    <a:pt x="200783" y="57273"/>
                  </a:cubicBezTo>
                  <a:lnTo>
                    <a:pt x="200910" y="63750"/>
                  </a:lnTo>
                  <a:cubicBezTo>
                    <a:pt x="198370" y="64893"/>
                    <a:pt x="195957" y="65781"/>
                    <a:pt x="193671" y="66289"/>
                  </a:cubicBezTo>
                  <a:cubicBezTo>
                    <a:pt x="191385" y="66797"/>
                    <a:pt x="188591" y="67178"/>
                    <a:pt x="185416" y="67178"/>
                  </a:cubicBezTo>
                  <a:close/>
                  <a:moveTo>
                    <a:pt x="182241" y="23620"/>
                  </a:moveTo>
                  <a:cubicBezTo>
                    <a:pt x="178432" y="23747"/>
                    <a:pt x="175384" y="25017"/>
                    <a:pt x="173098" y="27684"/>
                  </a:cubicBezTo>
                  <a:cubicBezTo>
                    <a:pt x="170812" y="30351"/>
                    <a:pt x="169669" y="33780"/>
                    <a:pt x="169288" y="38224"/>
                  </a:cubicBezTo>
                  <a:lnTo>
                    <a:pt x="194306" y="37589"/>
                  </a:lnTo>
                  <a:cubicBezTo>
                    <a:pt x="194179" y="33018"/>
                    <a:pt x="193036" y="29589"/>
                    <a:pt x="191004" y="27176"/>
                  </a:cubicBezTo>
                  <a:cubicBezTo>
                    <a:pt x="188972" y="24763"/>
                    <a:pt x="185924" y="23620"/>
                    <a:pt x="182114" y="23747"/>
                  </a:cubicBezTo>
                  <a:close/>
                  <a:moveTo>
                    <a:pt x="235834" y="16255"/>
                  </a:moveTo>
                  <a:cubicBezTo>
                    <a:pt x="237993" y="16255"/>
                    <a:pt x="239898" y="16382"/>
                    <a:pt x="241549" y="16636"/>
                  </a:cubicBezTo>
                  <a:lnTo>
                    <a:pt x="240660" y="23366"/>
                  </a:lnTo>
                  <a:cubicBezTo>
                    <a:pt x="238628" y="22985"/>
                    <a:pt x="236850" y="22858"/>
                    <a:pt x="235326" y="22858"/>
                  </a:cubicBezTo>
                  <a:cubicBezTo>
                    <a:pt x="231390" y="22985"/>
                    <a:pt x="228215" y="24636"/>
                    <a:pt x="225548" y="27811"/>
                  </a:cubicBezTo>
                  <a:cubicBezTo>
                    <a:pt x="222881" y="30986"/>
                    <a:pt x="221611" y="35050"/>
                    <a:pt x="221738" y="39748"/>
                  </a:cubicBezTo>
                  <a:lnTo>
                    <a:pt x="222373" y="65528"/>
                  </a:lnTo>
                  <a:lnTo>
                    <a:pt x="215134" y="65781"/>
                  </a:lnTo>
                  <a:lnTo>
                    <a:pt x="213864" y="17779"/>
                  </a:lnTo>
                  <a:lnTo>
                    <a:pt x="219833" y="17652"/>
                  </a:lnTo>
                  <a:lnTo>
                    <a:pt x="220849" y="26541"/>
                  </a:lnTo>
                  <a:lnTo>
                    <a:pt x="221230" y="26541"/>
                  </a:lnTo>
                  <a:cubicBezTo>
                    <a:pt x="222881" y="23366"/>
                    <a:pt x="225040" y="20954"/>
                    <a:pt x="227453" y="19176"/>
                  </a:cubicBezTo>
                  <a:cubicBezTo>
                    <a:pt x="229866" y="17398"/>
                    <a:pt x="232659" y="16509"/>
                    <a:pt x="235707" y="16382"/>
                  </a:cubicBezTo>
                  <a:close/>
                  <a:moveTo>
                    <a:pt x="267076" y="59305"/>
                  </a:moveTo>
                  <a:cubicBezTo>
                    <a:pt x="268346" y="59305"/>
                    <a:pt x="269616" y="59178"/>
                    <a:pt x="270759" y="58924"/>
                  </a:cubicBezTo>
                  <a:cubicBezTo>
                    <a:pt x="271902" y="58670"/>
                    <a:pt x="272918" y="58416"/>
                    <a:pt x="273553" y="58289"/>
                  </a:cubicBezTo>
                  <a:lnTo>
                    <a:pt x="273680" y="63877"/>
                  </a:lnTo>
                  <a:cubicBezTo>
                    <a:pt x="272918" y="64258"/>
                    <a:pt x="271775" y="64639"/>
                    <a:pt x="270251" y="64893"/>
                  </a:cubicBezTo>
                  <a:cubicBezTo>
                    <a:pt x="268727" y="65147"/>
                    <a:pt x="267330" y="65401"/>
                    <a:pt x="266187" y="65401"/>
                  </a:cubicBezTo>
                  <a:cubicBezTo>
                    <a:pt x="256916" y="65655"/>
                    <a:pt x="252090" y="60829"/>
                    <a:pt x="251836" y="51050"/>
                  </a:cubicBezTo>
                  <a:lnTo>
                    <a:pt x="251074" y="22477"/>
                  </a:lnTo>
                  <a:lnTo>
                    <a:pt x="244216" y="22604"/>
                  </a:lnTo>
                  <a:lnTo>
                    <a:pt x="244089" y="19049"/>
                  </a:lnTo>
                  <a:lnTo>
                    <a:pt x="250820" y="15874"/>
                  </a:lnTo>
                  <a:lnTo>
                    <a:pt x="253614" y="5588"/>
                  </a:lnTo>
                  <a:lnTo>
                    <a:pt x="257805" y="5461"/>
                  </a:lnTo>
                  <a:lnTo>
                    <a:pt x="258059" y="16636"/>
                  </a:lnTo>
                  <a:lnTo>
                    <a:pt x="272029" y="16255"/>
                  </a:lnTo>
                  <a:lnTo>
                    <a:pt x="272156" y="21843"/>
                  </a:lnTo>
                  <a:lnTo>
                    <a:pt x="258186" y="22223"/>
                  </a:lnTo>
                  <a:lnTo>
                    <a:pt x="258948" y="50416"/>
                  </a:lnTo>
                  <a:cubicBezTo>
                    <a:pt x="259075" y="53336"/>
                    <a:pt x="259710" y="55495"/>
                    <a:pt x="261234" y="57019"/>
                  </a:cubicBezTo>
                  <a:cubicBezTo>
                    <a:pt x="262758" y="58543"/>
                    <a:pt x="264536" y="59305"/>
                    <a:pt x="266949" y="59178"/>
                  </a:cubicBezTo>
                  <a:close/>
                  <a:moveTo>
                    <a:pt x="313811" y="49908"/>
                  </a:moveTo>
                  <a:cubicBezTo>
                    <a:pt x="313938" y="54352"/>
                    <a:pt x="312414" y="57908"/>
                    <a:pt x="309112" y="60321"/>
                  </a:cubicBezTo>
                  <a:cubicBezTo>
                    <a:pt x="305810" y="62734"/>
                    <a:pt x="301238" y="64131"/>
                    <a:pt x="295142" y="64385"/>
                  </a:cubicBezTo>
                  <a:cubicBezTo>
                    <a:pt x="288792" y="64512"/>
                    <a:pt x="283839" y="63623"/>
                    <a:pt x="280157" y="61718"/>
                  </a:cubicBezTo>
                  <a:lnTo>
                    <a:pt x="280030" y="54987"/>
                  </a:lnTo>
                  <a:cubicBezTo>
                    <a:pt x="282316" y="56130"/>
                    <a:pt x="284855" y="56892"/>
                    <a:pt x="287522" y="57527"/>
                  </a:cubicBezTo>
                  <a:cubicBezTo>
                    <a:pt x="290189" y="58162"/>
                    <a:pt x="292729" y="58416"/>
                    <a:pt x="295142" y="58289"/>
                  </a:cubicBezTo>
                  <a:cubicBezTo>
                    <a:pt x="298952" y="58162"/>
                    <a:pt x="301873" y="57527"/>
                    <a:pt x="303905" y="56257"/>
                  </a:cubicBezTo>
                  <a:cubicBezTo>
                    <a:pt x="305937" y="54987"/>
                    <a:pt x="306826" y="53082"/>
                    <a:pt x="306826" y="50670"/>
                  </a:cubicBezTo>
                  <a:cubicBezTo>
                    <a:pt x="306826" y="48765"/>
                    <a:pt x="305937" y="47241"/>
                    <a:pt x="304286" y="45971"/>
                  </a:cubicBezTo>
                  <a:cubicBezTo>
                    <a:pt x="302635" y="44701"/>
                    <a:pt x="299460" y="43177"/>
                    <a:pt x="294634" y="41526"/>
                  </a:cubicBezTo>
                  <a:cubicBezTo>
                    <a:pt x="290062" y="40002"/>
                    <a:pt x="286887" y="38605"/>
                    <a:pt x="284982" y="37462"/>
                  </a:cubicBezTo>
                  <a:cubicBezTo>
                    <a:pt x="283077" y="36320"/>
                    <a:pt x="281681" y="34923"/>
                    <a:pt x="280665" y="33399"/>
                  </a:cubicBezTo>
                  <a:cubicBezTo>
                    <a:pt x="279649" y="31875"/>
                    <a:pt x="279141" y="29970"/>
                    <a:pt x="279141" y="27811"/>
                  </a:cubicBezTo>
                  <a:cubicBezTo>
                    <a:pt x="279014" y="23874"/>
                    <a:pt x="280538" y="20827"/>
                    <a:pt x="283712" y="18414"/>
                  </a:cubicBezTo>
                  <a:cubicBezTo>
                    <a:pt x="286887" y="16001"/>
                    <a:pt x="291205" y="14858"/>
                    <a:pt x="296666" y="14731"/>
                  </a:cubicBezTo>
                  <a:cubicBezTo>
                    <a:pt x="301873" y="14604"/>
                    <a:pt x="306953" y="15493"/>
                    <a:pt x="311906" y="17525"/>
                  </a:cubicBezTo>
                  <a:lnTo>
                    <a:pt x="309493" y="23493"/>
                  </a:lnTo>
                  <a:cubicBezTo>
                    <a:pt x="304667" y="21589"/>
                    <a:pt x="300222" y="20700"/>
                    <a:pt x="296285" y="20827"/>
                  </a:cubicBezTo>
                  <a:cubicBezTo>
                    <a:pt x="292856" y="20954"/>
                    <a:pt x="290316" y="21589"/>
                    <a:pt x="288538" y="22604"/>
                  </a:cubicBezTo>
                  <a:cubicBezTo>
                    <a:pt x="286760" y="23620"/>
                    <a:pt x="285998" y="25271"/>
                    <a:pt x="285998" y="27176"/>
                  </a:cubicBezTo>
                  <a:cubicBezTo>
                    <a:pt x="285998" y="28446"/>
                    <a:pt x="286379" y="29589"/>
                    <a:pt x="287014" y="30478"/>
                  </a:cubicBezTo>
                  <a:cubicBezTo>
                    <a:pt x="287649" y="31367"/>
                    <a:pt x="288792" y="32256"/>
                    <a:pt x="290316" y="33018"/>
                  </a:cubicBezTo>
                  <a:cubicBezTo>
                    <a:pt x="291840" y="33780"/>
                    <a:pt x="294634" y="34923"/>
                    <a:pt x="298825" y="36320"/>
                  </a:cubicBezTo>
                  <a:cubicBezTo>
                    <a:pt x="304540" y="38224"/>
                    <a:pt x="308477" y="40256"/>
                    <a:pt x="310509" y="42288"/>
                  </a:cubicBezTo>
                  <a:cubicBezTo>
                    <a:pt x="312541" y="44320"/>
                    <a:pt x="313684" y="46987"/>
                    <a:pt x="313684" y="5016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8" id="98"/>
          <p:cNvGrpSpPr/>
          <p:nvPr/>
        </p:nvGrpSpPr>
        <p:grpSpPr>
          <a:xfrm rot="-5310600">
            <a:off x="20005643" y="6251093"/>
            <a:ext cx="1599732" cy="1123777"/>
            <a:chOff x="0" y="0"/>
            <a:chExt cx="782091" cy="549402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782066" cy="549402"/>
            </a:xfrm>
            <a:custGeom>
              <a:avLst/>
              <a:gdLst/>
              <a:ahLst/>
              <a:cxnLst/>
              <a:rect r="r" b="b" t="t" l="l"/>
              <a:pathLst>
                <a:path h="549402" w="782066">
                  <a:moveTo>
                    <a:pt x="782066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782066" y="549402"/>
                  </a:lnTo>
                  <a:lnTo>
                    <a:pt x="782066" y="0"/>
                  </a:lnTo>
                  <a:close/>
                </a:path>
              </a:pathLst>
            </a:custGeom>
            <a:blipFill>
              <a:blip r:embed="rId41">
                <a:alphaModFix amt="70200"/>
              </a:blip>
              <a:stretch>
                <a:fillRect l="0" t="0" r="-3" b="0"/>
              </a:stretch>
            </a:blipFill>
          </p:spPr>
        </p:sp>
      </p:grpSp>
      <p:grpSp>
        <p:nvGrpSpPr>
          <p:cNvPr name="Group 100" id="100"/>
          <p:cNvGrpSpPr/>
          <p:nvPr/>
        </p:nvGrpSpPr>
        <p:grpSpPr>
          <a:xfrm rot="0">
            <a:off x="20666375" y="6355911"/>
            <a:ext cx="198596" cy="799892"/>
            <a:chOff x="0" y="0"/>
            <a:chExt cx="72822" cy="293294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72897" cy="293246"/>
            </a:xfrm>
            <a:custGeom>
              <a:avLst/>
              <a:gdLst/>
              <a:ahLst/>
              <a:cxnLst/>
              <a:rect r="r" b="b" t="t" l="l"/>
              <a:pathLst>
                <a:path h="293246" w="72897">
                  <a:moveTo>
                    <a:pt x="66166" y="231523"/>
                  </a:moveTo>
                  <a:lnTo>
                    <a:pt x="66039" y="238890"/>
                  </a:lnTo>
                  <a:lnTo>
                    <a:pt x="22860" y="250701"/>
                  </a:lnTo>
                  <a:cubicBezTo>
                    <a:pt x="20955" y="251209"/>
                    <a:pt x="18542" y="251844"/>
                    <a:pt x="15621" y="252606"/>
                  </a:cubicBezTo>
                  <a:cubicBezTo>
                    <a:pt x="12700" y="253368"/>
                    <a:pt x="10922" y="253622"/>
                    <a:pt x="10414" y="253622"/>
                  </a:cubicBezTo>
                  <a:cubicBezTo>
                    <a:pt x="14224" y="254384"/>
                    <a:pt x="18415" y="255527"/>
                    <a:pt x="22987" y="257051"/>
                  </a:cubicBezTo>
                  <a:lnTo>
                    <a:pt x="65150" y="270513"/>
                  </a:lnTo>
                  <a:lnTo>
                    <a:pt x="64896" y="277879"/>
                  </a:lnTo>
                  <a:lnTo>
                    <a:pt x="508" y="293246"/>
                  </a:lnTo>
                  <a:lnTo>
                    <a:pt x="762" y="285372"/>
                  </a:lnTo>
                  <a:lnTo>
                    <a:pt x="40512" y="276228"/>
                  </a:lnTo>
                  <a:cubicBezTo>
                    <a:pt x="46100" y="274958"/>
                    <a:pt x="51180" y="274069"/>
                    <a:pt x="55625" y="273561"/>
                  </a:cubicBezTo>
                  <a:cubicBezTo>
                    <a:pt x="50291" y="272672"/>
                    <a:pt x="45084" y="271275"/>
                    <a:pt x="40004" y="269624"/>
                  </a:cubicBezTo>
                  <a:lnTo>
                    <a:pt x="1397" y="257305"/>
                  </a:lnTo>
                  <a:lnTo>
                    <a:pt x="1651" y="249431"/>
                  </a:lnTo>
                  <a:lnTo>
                    <a:pt x="41274" y="238382"/>
                  </a:lnTo>
                  <a:cubicBezTo>
                    <a:pt x="45846" y="237112"/>
                    <a:pt x="50926" y="236096"/>
                    <a:pt x="56641" y="235207"/>
                  </a:cubicBezTo>
                  <a:cubicBezTo>
                    <a:pt x="52450" y="234572"/>
                    <a:pt x="47497" y="233302"/>
                    <a:pt x="41528" y="231651"/>
                  </a:cubicBezTo>
                  <a:lnTo>
                    <a:pt x="2413" y="220601"/>
                  </a:lnTo>
                  <a:lnTo>
                    <a:pt x="2540" y="212727"/>
                  </a:lnTo>
                  <a:lnTo>
                    <a:pt x="66039" y="231523"/>
                  </a:lnTo>
                  <a:close/>
                  <a:moveTo>
                    <a:pt x="67436" y="176024"/>
                  </a:moveTo>
                  <a:lnTo>
                    <a:pt x="60578" y="177294"/>
                  </a:lnTo>
                  <a:lnTo>
                    <a:pt x="60578" y="177675"/>
                  </a:lnTo>
                  <a:cubicBezTo>
                    <a:pt x="63499" y="180088"/>
                    <a:pt x="65531" y="182628"/>
                    <a:pt x="66547" y="185041"/>
                  </a:cubicBezTo>
                  <a:cubicBezTo>
                    <a:pt x="67563" y="187454"/>
                    <a:pt x="67944" y="190375"/>
                    <a:pt x="67944" y="193931"/>
                  </a:cubicBezTo>
                  <a:cubicBezTo>
                    <a:pt x="67817" y="198630"/>
                    <a:pt x="66547" y="202440"/>
                    <a:pt x="64007" y="204980"/>
                  </a:cubicBezTo>
                  <a:cubicBezTo>
                    <a:pt x="61467" y="207520"/>
                    <a:pt x="57911" y="208917"/>
                    <a:pt x="53466" y="208790"/>
                  </a:cubicBezTo>
                  <a:cubicBezTo>
                    <a:pt x="43814" y="208536"/>
                    <a:pt x="38861" y="200662"/>
                    <a:pt x="38861" y="185168"/>
                  </a:cubicBezTo>
                  <a:lnTo>
                    <a:pt x="38861" y="177040"/>
                  </a:lnTo>
                  <a:lnTo>
                    <a:pt x="35940" y="176913"/>
                  </a:lnTo>
                  <a:cubicBezTo>
                    <a:pt x="32131" y="176786"/>
                    <a:pt x="29337" y="177548"/>
                    <a:pt x="27559" y="179072"/>
                  </a:cubicBezTo>
                  <a:cubicBezTo>
                    <a:pt x="25781" y="180596"/>
                    <a:pt x="24765" y="183263"/>
                    <a:pt x="24638" y="186819"/>
                  </a:cubicBezTo>
                  <a:cubicBezTo>
                    <a:pt x="24511" y="190756"/>
                    <a:pt x="25654" y="195328"/>
                    <a:pt x="27940" y="200535"/>
                  </a:cubicBezTo>
                  <a:lnTo>
                    <a:pt x="22352" y="202567"/>
                  </a:lnTo>
                  <a:cubicBezTo>
                    <a:pt x="21082" y="200154"/>
                    <a:pt x="20193" y="197614"/>
                    <a:pt x="19558" y="194693"/>
                  </a:cubicBezTo>
                  <a:cubicBezTo>
                    <a:pt x="18923" y="191772"/>
                    <a:pt x="18669" y="188978"/>
                    <a:pt x="18669" y="186184"/>
                  </a:cubicBezTo>
                  <a:cubicBezTo>
                    <a:pt x="18796" y="180469"/>
                    <a:pt x="20193" y="176278"/>
                    <a:pt x="22860" y="173611"/>
                  </a:cubicBezTo>
                  <a:cubicBezTo>
                    <a:pt x="25527" y="170944"/>
                    <a:pt x="29591" y="169674"/>
                    <a:pt x="35179" y="169801"/>
                  </a:cubicBezTo>
                  <a:lnTo>
                    <a:pt x="67944" y="170690"/>
                  </a:lnTo>
                  <a:lnTo>
                    <a:pt x="67817" y="176024"/>
                  </a:lnTo>
                  <a:close/>
                  <a:moveTo>
                    <a:pt x="62229" y="192280"/>
                  </a:moveTo>
                  <a:cubicBezTo>
                    <a:pt x="62356" y="187708"/>
                    <a:pt x="61213" y="184152"/>
                    <a:pt x="58800" y="181485"/>
                  </a:cubicBezTo>
                  <a:cubicBezTo>
                    <a:pt x="56387" y="178818"/>
                    <a:pt x="52958" y="177421"/>
                    <a:pt x="48513" y="177294"/>
                  </a:cubicBezTo>
                  <a:lnTo>
                    <a:pt x="44195" y="177167"/>
                  </a:lnTo>
                  <a:lnTo>
                    <a:pt x="44322" y="184406"/>
                  </a:lnTo>
                  <a:cubicBezTo>
                    <a:pt x="44322" y="190248"/>
                    <a:pt x="45211" y="194439"/>
                    <a:pt x="46735" y="196979"/>
                  </a:cubicBezTo>
                  <a:cubicBezTo>
                    <a:pt x="48259" y="199519"/>
                    <a:pt x="50672" y="200916"/>
                    <a:pt x="54101" y="201043"/>
                  </a:cubicBezTo>
                  <a:cubicBezTo>
                    <a:pt x="56768" y="201170"/>
                    <a:pt x="58800" y="200408"/>
                    <a:pt x="60197" y="198757"/>
                  </a:cubicBezTo>
                  <a:cubicBezTo>
                    <a:pt x="61594" y="197106"/>
                    <a:pt x="62356" y="194947"/>
                    <a:pt x="62483" y="192153"/>
                  </a:cubicBezTo>
                  <a:close/>
                  <a:moveTo>
                    <a:pt x="68706" y="148338"/>
                  </a:moveTo>
                  <a:lnTo>
                    <a:pt x="68579" y="155577"/>
                  </a:lnTo>
                  <a:lnTo>
                    <a:pt x="0" y="153799"/>
                  </a:lnTo>
                  <a:lnTo>
                    <a:pt x="127" y="146560"/>
                  </a:lnTo>
                  <a:lnTo>
                    <a:pt x="68198" y="148338"/>
                  </a:lnTo>
                  <a:close/>
                  <a:moveTo>
                    <a:pt x="69468" y="100077"/>
                  </a:moveTo>
                  <a:lnTo>
                    <a:pt x="38480" y="99315"/>
                  </a:lnTo>
                  <a:cubicBezTo>
                    <a:pt x="34544" y="99188"/>
                    <a:pt x="31623" y="100077"/>
                    <a:pt x="29718" y="101728"/>
                  </a:cubicBezTo>
                  <a:cubicBezTo>
                    <a:pt x="27813" y="103379"/>
                    <a:pt x="26670" y="106173"/>
                    <a:pt x="26670" y="109983"/>
                  </a:cubicBezTo>
                  <a:cubicBezTo>
                    <a:pt x="26543" y="115063"/>
                    <a:pt x="27813" y="118746"/>
                    <a:pt x="30480" y="121159"/>
                  </a:cubicBezTo>
                  <a:cubicBezTo>
                    <a:pt x="33147" y="123572"/>
                    <a:pt x="37591" y="124842"/>
                    <a:pt x="43814" y="124969"/>
                  </a:cubicBezTo>
                  <a:lnTo>
                    <a:pt x="68960" y="125604"/>
                  </a:lnTo>
                  <a:lnTo>
                    <a:pt x="68833" y="132843"/>
                  </a:lnTo>
                  <a:lnTo>
                    <a:pt x="20828" y="131573"/>
                  </a:lnTo>
                  <a:lnTo>
                    <a:pt x="20955" y="125604"/>
                  </a:lnTo>
                  <a:lnTo>
                    <a:pt x="27559" y="124588"/>
                  </a:lnTo>
                  <a:lnTo>
                    <a:pt x="27559" y="124207"/>
                  </a:lnTo>
                  <a:cubicBezTo>
                    <a:pt x="25273" y="122683"/>
                    <a:pt x="23495" y="120524"/>
                    <a:pt x="22225" y="117857"/>
                  </a:cubicBezTo>
                  <a:cubicBezTo>
                    <a:pt x="20955" y="115190"/>
                    <a:pt x="20447" y="112142"/>
                    <a:pt x="20447" y="108840"/>
                  </a:cubicBezTo>
                  <a:cubicBezTo>
                    <a:pt x="20574" y="102998"/>
                    <a:pt x="22098" y="98807"/>
                    <a:pt x="25019" y="95886"/>
                  </a:cubicBezTo>
                  <a:cubicBezTo>
                    <a:pt x="27940" y="92965"/>
                    <a:pt x="32385" y="91695"/>
                    <a:pt x="38480" y="91822"/>
                  </a:cubicBezTo>
                  <a:lnTo>
                    <a:pt x="69722" y="92584"/>
                  </a:lnTo>
                  <a:lnTo>
                    <a:pt x="69595" y="99823"/>
                  </a:lnTo>
                  <a:close/>
                  <a:moveTo>
                    <a:pt x="22352" y="69851"/>
                  </a:moveTo>
                  <a:lnTo>
                    <a:pt x="53466" y="70613"/>
                  </a:lnTo>
                  <a:cubicBezTo>
                    <a:pt x="57403" y="70740"/>
                    <a:pt x="60324" y="69851"/>
                    <a:pt x="62229" y="68200"/>
                  </a:cubicBezTo>
                  <a:cubicBezTo>
                    <a:pt x="64134" y="66549"/>
                    <a:pt x="65277" y="63755"/>
                    <a:pt x="65277" y="59945"/>
                  </a:cubicBezTo>
                  <a:cubicBezTo>
                    <a:pt x="65404" y="54865"/>
                    <a:pt x="64134" y="51182"/>
                    <a:pt x="61467" y="48769"/>
                  </a:cubicBezTo>
                  <a:cubicBezTo>
                    <a:pt x="58800" y="46356"/>
                    <a:pt x="54355" y="45085"/>
                    <a:pt x="48132" y="44958"/>
                  </a:cubicBezTo>
                  <a:lnTo>
                    <a:pt x="22987" y="44323"/>
                  </a:lnTo>
                  <a:lnTo>
                    <a:pt x="23114" y="37084"/>
                  </a:lnTo>
                  <a:lnTo>
                    <a:pt x="71119" y="38354"/>
                  </a:lnTo>
                  <a:lnTo>
                    <a:pt x="70992" y="44323"/>
                  </a:lnTo>
                  <a:lnTo>
                    <a:pt x="64515" y="45212"/>
                  </a:lnTo>
                  <a:lnTo>
                    <a:pt x="64515" y="45593"/>
                  </a:lnTo>
                  <a:cubicBezTo>
                    <a:pt x="66801" y="47118"/>
                    <a:pt x="68579" y="49277"/>
                    <a:pt x="69722" y="51944"/>
                  </a:cubicBezTo>
                  <a:cubicBezTo>
                    <a:pt x="70865" y="54611"/>
                    <a:pt x="71500" y="57659"/>
                    <a:pt x="71373" y="61088"/>
                  </a:cubicBezTo>
                  <a:cubicBezTo>
                    <a:pt x="71246" y="66930"/>
                    <a:pt x="69722" y="71248"/>
                    <a:pt x="66928" y="74042"/>
                  </a:cubicBezTo>
                  <a:cubicBezTo>
                    <a:pt x="64134" y="76836"/>
                    <a:pt x="59562" y="78233"/>
                    <a:pt x="53466" y="78106"/>
                  </a:cubicBezTo>
                  <a:lnTo>
                    <a:pt x="22098" y="77217"/>
                  </a:lnTo>
                  <a:lnTo>
                    <a:pt x="22225" y="69851"/>
                  </a:lnTo>
                  <a:close/>
                  <a:moveTo>
                    <a:pt x="66801" y="7366"/>
                  </a:moveTo>
                  <a:cubicBezTo>
                    <a:pt x="66801" y="6096"/>
                    <a:pt x="66801" y="4826"/>
                    <a:pt x="66674" y="3683"/>
                  </a:cubicBezTo>
                  <a:cubicBezTo>
                    <a:pt x="66547" y="2540"/>
                    <a:pt x="66293" y="1397"/>
                    <a:pt x="66166" y="762"/>
                  </a:cubicBezTo>
                  <a:lnTo>
                    <a:pt x="71754" y="889"/>
                  </a:lnTo>
                  <a:cubicBezTo>
                    <a:pt x="72135" y="1651"/>
                    <a:pt x="72389" y="2794"/>
                    <a:pt x="72643" y="4445"/>
                  </a:cubicBezTo>
                  <a:cubicBezTo>
                    <a:pt x="72897" y="6096"/>
                    <a:pt x="72897" y="7366"/>
                    <a:pt x="72897" y="8636"/>
                  </a:cubicBezTo>
                  <a:cubicBezTo>
                    <a:pt x="72643" y="17907"/>
                    <a:pt x="67690" y="22479"/>
                    <a:pt x="57911" y="22225"/>
                  </a:cubicBezTo>
                  <a:lnTo>
                    <a:pt x="29210" y="21336"/>
                  </a:lnTo>
                  <a:lnTo>
                    <a:pt x="29083" y="28194"/>
                  </a:lnTo>
                  <a:lnTo>
                    <a:pt x="25527" y="28067"/>
                  </a:lnTo>
                  <a:lnTo>
                    <a:pt x="22733" y="21082"/>
                  </a:lnTo>
                  <a:lnTo>
                    <a:pt x="12573" y="17780"/>
                  </a:lnTo>
                  <a:lnTo>
                    <a:pt x="12700" y="13589"/>
                  </a:lnTo>
                  <a:lnTo>
                    <a:pt x="23876" y="13843"/>
                  </a:lnTo>
                  <a:lnTo>
                    <a:pt x="24130" y="0"/>
                  </a:lnTo>
                  <a:lnTo>
                    <a:pt x="29718" y="127"/>
                  </a:lnTo>
                  <a:lnTo>
                    <a:pt x="29337" y="14097"/>
                  </a:lnTo>
                  <a:lnTo>
                    <a:pt x="57530" y="14859"/>
                  </a:lnTo>
                  <a:cubicBezTo>
                    <a:pt x="60451" y="14986"/>
                    <a:pt x="62610" y="14351"/>
                    <a:pt x="64261" y="12954"/>
                  </a:cubicBezTo>
                  <a:cubicBezTo>
                    <a:pt x="65912" y="11557"/>
                    <a:pt x="66674" y="9779"/>
                    <a:pt x="66674" y="736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2" id="102"/>
          <p:cNvGrpSpPr/>
          <p:nvPr/>
        </p:nvGrpSpPr>
        <p:grpSpPr>
          <a:xfrm rot="5388720">
            <a:off x="19927685" y="14685186"/>
            <a:ext cx="1599732" cy="1123777"/>
            <a:chOff x="0" y="0"/>
            <a:chExt cx="782091" cy="549402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782066" cy="549402"/>
            </a:xfrm>
            <a:custGeom>
              <a:avLst/>
              <a:gdLst/>
              <a:ahLst/>
              <a:cxnLst/>
              <a:rect r="r" b="b" t="t" l="l"/>
              <a:pathLst>
                <a:path h="549402" w="782066">
                  <a:moveTo>
                    <a:pt x="0" y="0"/>
                  </a:moveTo>
                  <a:lnTo>
                    <a:pt x="0" y="549402"/>
                  </a:lnTo>
                  <a:lnTo>
                    <a:pt x="782066" y="549402"/>
                  </a:lnTo>
                  <a:lnTo>
                    <a:pt x="782066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alphaModFix amt="70200"/>
              </a:blip>
              <a:stretch>
                <a:fillRect l="0" t="0" r="-3" b="0"/>
              </a:stretch>
            </a:blipFill>
          </p:spPr>
        </p:sp>
      </p:grpSp>
      <p:grpSp>
        <p:nvGrpSpPr>
          <p:cNvPr name="Group 104" id="104"/>
          <p:cNvGrpSpPr/>
          <p:nvPr/>
        </p:nvGrpSpPr>
        <p:grpSpPr>
          <a:xfrm rot="0">
            <a:off x="20567168" y="14791615"/>
            <a:ext cx="188621" cy="802802"/>
            <a:chOff x="0" y="0"/>
            <a:chExt cx="69164" cy="294361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69217" cy="294255"/>
            </a:xfrm>
            <a:custGeom>
              <a:avLst/>
              <a:gdLst/>
              <a:ahLst/>
              <a:cxnLst/>
              <a:rect r="r" b="b" t="t" l="l"/>
              <a:pathLst>
                <a:path h="294255" w="69217">
                  <a:moveTo>
                    <a:pt x="762" y="63753"/>
                  </a:moveTo>
                  <a:lnTo>
                    <a:pt x="762" y="56387"/>
                  </a:lnTo>
                  <a:lnTo>
                    <a:pt x="43562" y="43306"/>
                  </a:lnTo>
                  <a:cubicBezTo>
                    <a:pt x="45468" y="42671"/>
                    <a:pt x="47881" y="42036"/>
                    <a:pt x="50675" y="41274"/>
                  </a:cubicBezTo>
                  <a:cubicBezTo>
                    <a:pt x="53469" y="40513"/>
                    <a:pt x="55247" y="40132"/>
                    <a:pt x="55882" y="40132"/>
                  </a:cubicBezTo>
                  <a:cubicBezTo>
                    <a:pt x="52072" y="39497"/>
                    <a:pt x="47754" y="38481"/>
                    <a:pt x="43181" y="37084"/>
                  </a:cubicBezTo>
                  <a:lnTo>
                    <a:pt x="635" y="24638"/>
                  </a:lnTo>
                  <a:lnTo>
                    <a:pt x="635" y="17272"/>
                  </a:lnTo>
                  <a:lnTo>
                    <a:pt x="64518" y="0"/>
                  </a:lnTo>
                  <a:lnTo>
                    <a:pt x="64518" y="7874"/>
                  </a:lnTo>
                  <a:lnTo>
                    <a:pt x="25020" y="18161"/>
                  </a:lnTo>
                  <a:cubicBezTo>
                    <a:pt x="19432" y="19558"/>
                    <a:pt x="14478" y="20574"/>
                    <a:pt x="9906" y="21336"/>
                  </a:cubicBezTo>
                  <a:cubicBezTo>
                    <a:pt x="15241" y="22098"/>
                    <a:pt x="20448" y="23241"/>
                    <a:pt x="25655" y="24765"/>
                  </a:cubicBezTo>
                  <a:lnTo>
                    <a:pt x="64645" y="36068"/>
                  </a:lnTo>
                  <a:lnTo>
                    <a:pt x="64645" y="43941"/>
                  </a:lnTo>
                  <a:lnTo>
                    <a:pt x="25401" y="56133"/>
                  </a:lnTo>
                  <a:cubicBezTo>
                    <a:pt x="20829" y="57530"/>
                    <a:pt x="15749" y="58800"/>
                    <a:pt x="10033" y="59689"/>
                  </a:cubicBezTo>
                  <a:cubicBezTo>
                    <a:pt x="14224" y="60197"/>
                    <a:pt x="19178" y="61213"/>
                    <a:pt x="25147" y="62737"/>
                  </a:cubicBezTo>
                  <a:lnTo>
                    <a:pt x="64645" y="72643"/>
                  </a:lnTo>
                  <a:lnTo>
                    <a:pt x="64645" y="80517"/>
                  </a:lnTo>
                  <a:lnTo>
                    <a:pt x="762" y="63753"/>
                  </a:lnTo>
                  <a:close/>
                  <a:moveTo>
                    <a:pt x="889" y="119252"/>
                  </a:moveTo>
                  <a:lnTo>
                    <a:pt x="7747" y="117728"/>
                  </a:lnTo>
                  <a:lnTo>
                    <a:pt x="7747" y="117347"/>
                  </a:lnTo>
                  <a:cubicBezTo>
                    <a:pt x="4699" y="114934"/>
                    <a:pt x="2667" y="112521"/>
                    <a:pt x="1651" y="110235"/>
                  </a:cubicBezTo>
                  <a:cubicBezTo>
                    <a:pt x="635" y="107949"/>
                    <a:pt x="0" y="104901"/>
                    <a:pt x="0" y="101345"/>
                  </a:cubicBezTo>
                  <a:cubicBezTo>
                    <a:pt x="0" y="96646"/>
                    <a:pt x="1143" y="92836"/>
                    <a:pt x="3683" y="90169"/>
                  </a:cubicBezTo>
                  <a:cubicBezTo>
                    <a:pt x="6223" y="87502"/>
                    <a:pt x="9652" y="86105"/>
                    <a:pt x="14097" y="86105"/>
                  </a:cubicBezTo>
                  <a:cubicBezTo>
                    <a:pt x="23750" y="86105"/>
                    <a:pt x="28957" y="93852"/>
                    <a:pt x="29465" y="109346"/>
                  </a:cubicBezTo>
                  <a:lnTo>
                    <a:pt x="29719" y="117474"/>
                  </a:lnTo>
                  <a:lnTo>
                    <a:pt x="32640" y="117474"/>
                  </a:lnTo>
                  <a:cubicBezTo>
                    <a:pt x="36450" y="117474"/>
                    <a:pt x="39244" y="116585"/>
                    <a:pt x="41022" y="115061"/>
                  </a:cubicBezTo>
                  <a:cubicBezTo>
                    <a:pt x="42800" y="113537"/>
                    <a:pt x="43689" y="110870"/>
                    <a:pt x="43689" y="107314"/>
                  </a:cubicBezTo>
                  <a:cubicBezTo>
                    <a:pt x="43689" y="103377"/>
                    <a:pt x="42419" y="98805"/>
                    <a:pt x="40006" y="93725"/>
                  </a:cubicBezTo>
                  <a:lnTo>
                    <a:pt x="45595" y="91439"/>
                  </a:lnTo>
                  <a:cubicBezTo>
                    <a:pt x="46865" y="93852"/>
                    <a:pt x="47881" y="96392"/>
                    <a:pt x="48643" y="99186"/>
                  </a:cubicBezTo>
                  <a:cubicBezTo>
                    <a:pt x="49405" y="101980"/>
                    <a:pt x="49786" y="104774"/>
                    <a:pt x="49786" y="107695"/>
                  </a:cubicBezTo>
                  <a:cubicBezTo>
                    <a:pt x="49786" y="113410"/>
                    <a:pt x="48516" y="117601"/>
                    <a:pt x="45976" y="120395"/>
                  </a:cubicBezTo>
                  <a:cubicBezTo>
                    <a:pt x="43435" y="123188"/>
                    <a:pt x="39371" y="124585"/>
                    <a:pt x="33783" y="124585"/>
                  </a:cubicBezTo>
                  <a:lnTo>
                    <a:pt x="889" y="124712"/>
                  </a:lnTo>
                  <a:lnTo>
                    <a:pt x="889" y="119379"/>
                  </a:lnTo>
                  <a:close/>
                  <a:moveTo>
                    <a:pt x="5969" y="102869"/>
                  </a:moveTo>
                  <a:cubicBezTo>
                    <a:pt x="5969" y="107441"/>
                    <a:pt x="7239" y="110997"/>
                    <a:pt x="9779" y="113537"/>
                  </a:cubicBezTo>
                  <a:cubicBezTo>
                    <a:pt x="12319" y="116077"/>
                    <a:pt x="15749" y="117347"/>
                    <a:pt x="20194" y="117347"/>
                  </a:cubicBezTo>
                  <a:lnTo>
                    <a:pt x="24512" y="117347"/>
                  </a:lnTo>
                  <a:lnTo>
                    <a:pt x="24131" y="110108"/>
                  </a:lnTo>
                  <a:cubicBezTo>
                    <a:pt x="23877" y="104266"/>
                    <a:pt x="22988" y="100202"/>
                    <a:pt x="21337" y="97662"/>
                  </a:cubicBezTo>
                  <a:cubicBezTo>
                    <a:pt x="19686" y="95122"/>
                    <a:pt x="17273" y="93852"/>
                    <a:pt x="13843" y="93852"/>
                  </a:cubicBezTo>
                  <a:cubicBezTo>
                    <a:pt x="11176" y="93852"/>
                    <a:pt x="9271" y="94614"/>
                    <a:pt x="7874" y="96265"/>
                  </a:cubicBezTo>
                  <a:cubicBezTo>
                    <a:pt x="6477" y="97916"/>
                    <a:pt x="5842" y="100075"/>
                    <a:pt x="5842" y="102996"/>
                  </a:cubicBezTo>
                  <a:close/>
                  <a:moveTo>
                    <a:pt x="1016" y="146810"/>
                  </a:moveTo>
                  <a:lnTo>
                    <a:pt x="1016" y="139571"/>
                  </a:lnTo>
                  <a:lnTo>
                    <a:pt x="69217" y="139317"/>
                  </a:lnTo>
                  <a:lnTo>
                    <a:pt x="69217" y="146556"/>
                  </a:lnTo>
                  <a:lnTo>
                    <a:pt x="1016" y="146810"/>
                  </a:lnTo>
                  <a:close/>
                  <a:moveTo>
                    <a:pt x="1143" y="195070"/>
                  </a:moveTo>
                  <a:lnTo>
                    <a:pt x="32132" y="194943"/>
                  </a:lnTo>
                  <a:cubicBezTo>
                    <a:pt x="36069" y="194943"/>
                    <a:pt x="38990" y="194054"/>
                    <a:pt x="40895" y="192276"/>
                  </a:cubicBezTo>
                  <a:cubicBezTo>
                    <a:pt x="42800" y="190498"/>
                    <a:pt x="43816" y="187704"/>
                    <a:pt x="43816" y="183894"/>
                  </a:cubicBezTo>
                  <a:cubicBezTo>
                    <a:pt x="43816" y="178814"/>
                    <a:pt x="42419" y="175258"/>
                    <a:pt x="39752" y="172845"/>
                  </a:cubicBezTo>
                  <a:cubicBezTo>
                    <a:pt x="37085" y="170432"/>
                    <a:pt x="32513" y="169416"/>
                    <a:pt x="26290" y="169416"/>
                  </a:cubicBezTo>
                  <a:lnTo>
                    <a:pt x="1143" y="169543"/>
                  </a:lnTo>
                  <a:lnTo>
                    <a:pt x="1143" y="162304"/>
                  </a:lnTo>
                  <a:lnTo>
                    <a:pt x="49151" y="162177"/>
                  </a:lnTo>
                  <a:lnTo>
                    <a:pt x="49151" y="168146"/>
                  </a:lnTo>
                  <a:lnTo>
                    <a:pt x="42546" y="169289"/>
                  </a:lnTo>
                  <a:lnTo>
                    <a:pt x="42546" y="169670"/>
                  </a:lnTo>
                  <a:cubicBezTo>
                    <a:pt x="44960" y="171194"/>
                    <a:pt x="46738" y="173226"/>
                    <a:pt x="48008" y="175893"/>
                  </a:cubicBezTo>
                  <a:cubicBezTo>
                    <a:pt x="49278" y="178560"/>
                    <a:pt x="49913" y="181608"/>
                    <a:pt x="50040" y="184910"/>
                  </a:cubicBezTo>
                  <a:cubicBezTo>
                    <a:pt x="50040" y="190752"/>
                    <a:pt x="48643" y="195070"/>
                    <a:pt x="45849" y="197991"/>
                  </a:cubicBezTo>
                  <a:cubicBezTo>
                    <a:pt x="43054" y="200912"/>
                    <a:pt x="38609" y="202436"/>
                    <a:pt x="32513" y="202436"/>
                  </a:cubicBezTo>
                  <a:lnTo>
                    <a:pt x="1270" y="202309"/>
                  </a:lnTo>
                  <a:lnTo>
                    <a:pt x="1270" y="195070"/>
                  </a:lnTo>
                  <a:close/>
                  <a:moveTo>
                    <a:pt x="49405" y="223898"/>
                  </a:moveTo>
                  <a:lnTo>
                    <a:pt x="18289" y="224025"/>
                  </a:lnTo>
                  <a:cubicBezTo>
                    <a:pt x="14351" y="224025"/>
                    <a:pt x="11430" y="224914"/>
                    <a:pt x="9525" y="226692"/>
                  </a:cubicBezTo>
                  <a:cubicBezTo>
                    <a:pt x="7620" y="228470"/>
                    <a:pt x="6604" y="231264"/>
                    <a:pt x="6604" y="235074"/>
                  </a:cubicBezTo>
                  <a:cubicBezTo>
                    <a:pt x="6604" y="240154"/>
                    <a:pt x="8001" y="243710"/>
                    <a:pt x="10795" y="246123"/>
                  </a:cubicBezTo>
                  <a:cubicBezTo>
                    <a:pt x="13589" y="248536"/>
                    <a:pt x="18035" y="249552"/>
                    <a:pt x="24258" y="249552"/>
                  </a:cubicBezTo>
                  <a:lnTo>
                    <a:pt x="49532" y="249425"/>
                  </a:lnTo>
                  <a:lnTo>
                    <a:pt x="49532" y="256664"/>
                  </a:lnTo>
                  <a:lnTo>
                    <a:pt x="1524" y="256791"/>
                  </a:lnTo>
                  <a:lnTo>
                    <a:pt x="1524" y="250822"/>
                  </a:lnTo>
                  <a:lnTo>
                    <a:pt x="8001" y="249806"/>
                  </a:lnTo>
                  <a:lnTo>
                    <a:pt x="8001" y="249425"/>
                  </a:lnTo>
                  <a:cubicBezTo>
                    <a:pt x="5588" y="247901"/>
                    <a:pt x="3810" y="245869"/>
                    <a:pt x="2540" y="243202"/>
                  </a:cubicBezTo>
                  <a:cubicBezTo>
                    <a:pt x="1270" y="240535"/>
                    <a:pt x="635" y="237614"/>
                    <a:pt x="635" y="234185"/>
                  </a:cubicBezTo>
                  <a:cubicBezTo>
                    <a:pt x="635" y="228343"/>
                    <a:pt x="2032" y="224025"/>
                    <a:pt x="4699" y="221104"/>
                  </a:cubicBezTo>
                  <a:cubicBezTo>
                    <a:pt x="7366" y="218183"/>
                    <a:pt x="11938" y="216786"/>
                    <a:pt x="18035" y="216659"/>
                  </a:cubicBezTo>
                  <a:lnTo>
                    <a:pt x="49405" y="216532"/>
                  </a:lnTo>
                  <a:lnTo>
                    <a:pt x="49405" y="223898"/>
                  </a:lnTo>
                  <a:close/>
                  <a:moveTo>
                    <a:pt x="6604" y="287778"/>
                  </a:moveTo>
                  <a:cubicBezTo>
                    <a:pt x="6604" y="289048"/>
                    <a:pt x="6731" y="290318"/>
                    <a:pt x="6858" y="291461"/>
                  </a:cubicBezTo>
                  <a:cubicBezTo>
                    <a:pt x="6985" y="292604"/>
                    <a:pt x="7239" y="293620"/>
                    <a:pt x="7493" y="294255"/>
                  </a:cubicBezTo>
                  <a:lnTo>
                    <a:pt x="1905" y="294255"/>
                  </a:lnTo>
                  <a:cubicBezTo>
                    <a:pt x="1524" y="293493"/>
                    <a:pt x="1143" y="292350"/>
                    <a:pt x="889" y="290826"/>
                  </a:cubicBezTo>
                  <a:cubicBezTo>
                    <a:pt x="635" y="289302"/>
                    <a:pt x="508" y="287905"/>
                    <a:pt x="508" y="286635"/>
                  </a:cubicBezTo>
                  <a:cubicBezTo>
                    <a:pt x="508" y="277365"/>
                    <a:pt x="5334" y="272666"/>
                    <a:pt x="15114" y="272666"/>
                  </a:cubicBezTo>
                  <a:lnTo>
                    <a:pt x="43689" y="272539"/>
                  </a:lnTo>
                  <a:lnTo>
                    <a:pt x="43689" y="265681"/>
                  </a:lnTo>
                  <a:lnTo>
                    <a:pt x="47246" y="265681"/>
                  </a:lnTo>
                  <a:lnTo>
                    <a:pt x="50294" y="272539"/>
                  </a:lnTo>
                  <a:lnTo>
                    <a:pt x="60581" y="275587"/>
                  </a:lnTo>
                  <a:lnTo>
                    <a:pt x="60581" y="279778"/>
                  </a:lnTo>
                  <a:lnTo>
                    <a:pt x="49405" y="279778"/>
                  </a:lnTo>
                  <a:lnTo>
                    <a:pt x="49405" y="293747"/>
                  </a:lnTo>
                  <a:lnTo>
                    <a:pt x="43816" y="293747"/>
                  </a:lnTo>
                  <a:lnTo>
                    <a:pt x="43816" y="279778"/>
                  </a:lnTo>
                  <a:lnTo>
                    <a:pt x="15622" y="279905"/>
                  </a:lnTo>
                  <a:cubicBezTo>
                    <a:pt x="12700" y="279905"/>
                    <a:pt x="10541" y="280667"/>
                    <a:pt x="9017" y="281937"/>
                  </a:cubicBezTo>
                  <a:cubicBezTo>
                    <a:pt x="7493" y="283207"/>
                    <a:pt x="6731" y="285239"/>
                    <a:pt x="6731" y="28765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6" id="106"/>
          <p:cNvGrpSpPr/>
          <p:nvPr/>
        </p:nvGrpSpPr>
        <p:grpSpPr>
          <a:xfrm rot="5349300">
            <a:off x="17454259" y="13536393"/>
            <a:ext cx="1427867" cy="1123777"/>
            <a:chOff x="0" y="0"/>
            <a:chExt cx="698068" cy="549402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698119" cy="549402"/>
            </a:xfrm>
            <a:custGeom>
              <a:avLst/>
              <a:gdLst/>
              <a:ahLst/>
              <a:cxnLst/>
              <a:rect r="r" b="b" t="t" l="l"/>
              <a:pathLst>
                <a:path h="549402" w="698119">
                  <a:moveTo>
                    <a:pt x="0" y="0"/>
                  </a:moveTo>
                  <a:lnTo>
                    <a:pt x="0" y="549402"/>
                  </a:lnTo>
                  <a:lnTo>
                    <a:pt x="698119" y="549402"/>
                  </a:lnTo>
                  <a:lnTo>
                    <a:pt x="698119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alphaModFix amt="70200"/>
              </a:blip>
              <a:stretch>
                <a:fillRect l="0" t="0" r="7" b="0"/>
              </a:stretch>
            </a:blipFill>
          </p:spPr>
        </p:sp>
      </p:grpSp>
      <p:grpSp>
        <p:nvGrpSpPr>
          <p:cNvPr name="Group 108" id="108"/>
          <p:cNvGrpSpPr/>
          <p:nvPr/>
        </p:nvGrpSpPr>
        <p:grpSpPr>
          <a:xfrm rot="0">
            <a:off x="17954997" y="13748731"/>
            <a:ext cx="226158" cy="611167"/>
            <a:chOff x="0" y="0"/>
            <a:chExt cx="82931" cy="224091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82935" cy="224023"/>
            </a:xfrm>
            <a:custGeom>
              <a:avLst/>
              <a:gdLst/>
              <a:ahLst/>
              <a:cxnLst/>
              <a:rect r="r" b="b" t="t" l="l"/>
              <a:pathLst>
                <a:path h="224023" w="82935">
                  <a:moveTo>
                    <a:pt x="18797" y="889"/>
                  </a:moveTo>
                  <a:lnTo>
                    <a:pt x="82808" y="0"/>
                  </a:lnTo>
                  <a:lnTo>
                    <a:pt x="82935" y="7493"/>
                  </a:lnTo>
                  <a:lnTo>
                    <a:pt x="25655" y="8255"/>
                  </a:lnTo>
                  <a:lnTo>
                    <a:pt x="26036" y="36448"/>
                  </a:lnTo>
                  <a:lnTo>
                    <a:pt x="19305" y="36575"/>
                  </a:lnTo>
                  <a:lnTo>
                    <a:pt x="18797" y="889"/>
                  </a:lnTo>
                  <a:close/>
                  <a:moveTo>
                    <a:pt x="18924" y="66673"/>
                  </a:moveTo>
                  <a:cubicBezTo>
                    <a:pt x="18797" y="59562"/>
                    <a:pt x="20956" y="53974"/>
                    <a:pt x="25147" y="49783"/>
                  </a:cubicBezTo>
                  <a:cubicBezTo>
                    <a:pt x="29338" y="45592"/>
                    <a:pt x="35435" y="43433"/>
                    <a:pt x="43055" y="43306"/>
                  </a:cubicBezTo>
                  <a:cubicBezTo>
                    <a:pt x="50675" y="43179"/>
                    <a:pt x="57025" y="44957"/>
                    <a:pt x="61598" y="48767"/>
                  </a:cubicBezTo>
                  <a:cubicBezTo>
                    <a:pt x="66170" y="52577"/>
                    <a:pt x="68583" y="57530"/>
                    <a:pt x="68710" y="64006"/>
                  </a:cubicBezTo>
                  <a:cubicBezTo>
                    <a:pt x="68837" y="69975"/>
                    <a:pt x="66932" y="74801"/>
                    <a:pt x="62995" y="78357"/>
                  </a:cubicBezTo>
                  <a:cubicBezTo>
                    <a:pt x="59058" y="81913"/>
                    <a:pt x="53850" y="83691"/>
                    <a:pt x="47373" y="83818"/>
                  </a:cubicBezTo>
                  <a:lnTo>
                    <a:pt x="42801" y="83945"/>
                  </a:lnTo>
                  <a:lnTo>
                    <a:pt x="42293" y="50926"/>
                  </a:lnTo>
                  <a:cubicBezTo>
                    <a:pt x="36705" y="51180"/>
                    <a:pt x="32386" y="52577"/>
                    <a:pt x="29465" y="55371"/>
                  </a:cubicBezTo>
                  <a:cubicBezTo>
                    <a:pt x="26544" y="58165"/>
                    <a:pt x="25147" y="61975"/>
                    <a:pt x="25274" y="66800"/>
                  </a:cubicBezTo>
                  <a:cubicBezTo>
                    <a:pt x="25401" y="72007"/>
                    <a:pt x="26544" y="77087"/>
                    <a:pt x="28703" y="82040"/>
                  </a:cubicBezTo>
                  <a:lnTo>
                    <a:pt x="22226" y="82167"/>
                  </a:lnTo>
                  <a:cubicBezTo>
                    <a:pt x="21083" y="79627"/>
                    <a:pt x="20194" y="77214"/>
                    <a:pt x="19686" y="74928"/>
                  </a:cubicBezTo>
                  <a:cubicBezTo>
                    <a:pt x="19178" y="72642"/>
                    <a:pt x="18924" y="69848"/>
                    <a:pt x="18797" y="66673"/>
                  </a:cubicBezTo>
                  <a:close/>
                  <a:moveTo>
                    <a:pt x="62487" y="64006"/>
                  </a:moveTo>
                  <a:cubicBezTo>
                    <a:pt x="62487" y="60197"/>
                    <a:pt x="61090" y="57149"/>
                    <a:pt x="58550" y="54863"/>
                  </a:cubicBezTo>
                  <a:cubicBezTo>
                    <a:pt x="56009" y="52577"/>
                    <a:pt x="52453" y="51307"/>
                    <a:pt x="48008" y="50926"/>
                  </a:cubicBezTo>
                  <a:lnTo>
                    <a:pt x="48389" y="76071"/>
                  </a:lnTo>
                  <a:cubicBezTo>
                    <a:pt x="52961" y="75944"/>
                    <a:pt x="56517" y="74928"/>
                    <a:pt x="58931" y="72896"/>
                  </a:cubicBezTo>
                  <a:cubicBezTo>
                    <a:pt x="61344" y="70864"/>
                    <a:pt x="62487" y="67943"/>
                    <a:pt x="62487" y="64133"/>
                  </a:cubicBezTo>
                  <a:close/>
                  <a:moveTo>
                    <a:pt x="69345" y="117980"/>
                  </a:moveTo>
                  <a:cubicBezTo>
                    <a:pt x="69345" y="120139"/>
                    <a:pt x="69218" y="122044"/>
                    <a:pt x="68964" y="123695"/>
                  </a:cubicBezTo>
                  <a:lnTo>
                    <a:pt x="62233" y="122679"/>
                  </a:lnTo>
                  <a:cubicBezTo>
                    <a:pt x="62614" y="120647"/>
                    <a:pt x="62868" y="118996"/>
                    <a:pt x="62868" y="117472"/>
                  </a:cubicBezTo>
                  <a:cubicBezTo>
                    <a:pt x="62868" y="113535"/>
                    <a:pt x="61217" y="110233"/>
                    <a:pt x="58041" y="107566"/>
                  </a:cubicBezTo>
                  <a:cubicBezTo>
                    <a:pt x="54866" y="104900"/>
                    <a:pt x="50802" y="103503"/>
                    <a:pt x="46103" y="103503"/>
                  </a:cubicBezTo>
                  <a:lnTo>
                    <a:pt x="20321" y="103884"/>
                  </a:lnTo>
                  <a:lnTo>
                    <a:pt x="20194" y="96645"/>
                  </a:lnTo>
                  <a:lnTo>
                    <a:pt x="68202" y="95883"/>
                  </a:lnTo>
                  <a:lnTo>
                    <a:pt x="68329" y="101852"/>
                  </a:lnTo>
                  <a:lnTo>
                    <a:pt x="59439" y="102868"/>
                  </a:lnTo>
                  <a:lnTo>
                    <a:pt x="59439" y="103249"/>
                  </a:lnTo>
                  <a:cubicBezTo>
                    <a:pt x="62614" y="105027"/>
                    <a:pt x="65027" y="107058"/>
                    <a:pt x="66805" y="109598"/>
                  </a:cubicBezTo>
                  <a:cubicBezTo>
                    <a:pt x="68583" y="112138"/>
                    <a:pt x="69472" y="114805"/>
                    <a:pt x="69472" y="117853"/>
                  </a:cubicBezTo>
                  <a:close/>
                  <a:moveTo>
                    <a:pt x="45468" y="174367"/>
                  </a:moveTo>
                  <a:cubicBezTo>
                    <a:pt x="37594" y="174494"/>
                    <a:pt x="31497" y="172589"/>
                    <a:pt x="27052" y="168779"/>
                  </a:cubicBezTo>
                  <a:cubicBezTo>
                    <a:pt x="22607" y="164969"/>
                    <a:pt x="20321" y="159381"/>
                    <a:pt x="20194" y="152396"/>
                  </a:cubicBezTo>
                  <a:cubicBezTo>
                    <a:pt x="20194" y="148079"/>
                    <a:pt x="21083" y="144269"/>
                    <a:pt x="22988" y="140967"/>
                  </a:cubicBezTo>
                  <a:cubicBezTo>
                    <a:pt x="24893" y="137665"/>
                    <a:pt x="27814" y="134998"/>
                    <a:pt x="31497" y="133093"/>
                  </a:cubicBezTo>
                  <a:cubicBezTo>
                    <a:pt x="35181" y="131188"/>
                    <a:pt x="39626" y="130299"/>
                    <a:pt x="44706" y="130172"/>
                  </a:cubicBezTo>
                  <a:cubicBezTo>
                    <a:pt x="52580" y="130045"/>
                    <a:pt x="58677" y="131950"/>
                    <a:pt x="63122" y="135760"/>
                  </a:cubicBezTo>
                  <a:cubicBezTo>
                    <a:pt x="67567" y="139570"/>
                    <a:pt x="69853" y="145031"/>
                    <a:pt x="69853" y="151888"/>
                  </a:cubicBezTo>
                  <a:cubicBezTo>
                    <a:pt x="69980" y="158619"/>
                    <a:pt x="67821" y="163953"/>
                    <a:pt x="63376" y="168017"/>
                  </a:cubicBezTo>
                  <a:cubicBezTo>
                    <a:pt x="58931" y="172081"/>
                    <a:pt x="52961" y="174113"/>
                    <a:pt x="45341" y="174240"/>
                  </a:cubicBezTo>
                  <a:close/>
                  <a:moveTo>
                    <a:pt x="44833" y="137665"/>
                  </a:moveTo>
                  <a:cubicBezTo>
                    <a:pt x="38737" y="137792"/>
                    <a:pt x="34037" y="139062"/>
                    <a:pt x="30862" y="141602"/>
                  </a:cubicBezTo>
                  <a:cubicBezTo>
                    <a:pt x="27687" y="144142"/>
                    <a:pt x="26163" y="147698"/>
                    <a:pt x="26163" y="152523"/>
                  </a:cubicBezTo>
                  <a:cubicBezTo>
                    <a:pt x="26163" y="157349"/>
                    <a:pt x="27941" y="160905"/>
                    <a:pt x="31116" y="163318"/>
                  </a:cubicBezTo>
                  <a:cubicBezTo>
                    <a:pt x="34291" y="165731"/>
                    <a:pt x="38991" y="166874"/>
                    <a:pt x="45214" y="166747"/>
                  </a:cubicBezTo>
                  <a:cubicBezTo>
                    <a:pt x="51437" y="166620"/>
                    <a:pt x="55882" y="165350"/>
                    <a:pt x="59058" y="162810"/>
                  </a:cubicBezTo>
                  <a:cubicBezTo>
                    <a:pt x="62233" y="160270"/>
                    <a:pt x="63757" y="156587"/>
                    <a:pt x="63630" y="151761"/>
                  </a:cubicBezTo>
                  <a:cubicBezTo>
                    <a:pt x="63503" y="146936"/>
                    <a:pt x="61979" y="143380"/>
                    <a:pt x="58804" y="141094"/>
                  </a:cubicBezTo>
                  <a:cubicBezTo>
                    <a:pt x="55628" y="138808"/>
                    <a:pt x="50929" y="137538"/>
                    <a:pt x="44833" y="137665"/>
                  </a:cubicBezTo>
                  <a:close/>
                  <a:moveTo>
                    <a:pt x="69472" y="179066"/>
                  </a:moveTo>
                  <a:lnTo>
                    <a:pt x="69599" y="186813"/>
                  </a:lnTo>
                  <a:lnTo>
                    <a:pt x="42420" y="197734"/>
                  </a:lnTo>
                  <a:cubicBezTo>
                    <a:pt x="36197" y="200147"/>
                    <a:pt x="31751" y="201671"/>
                    <a:pt x="28957" y="202179"/>
                  </a:cubicBezTo>
                  <a:lnTo>
                    <a:pt x="28957" y="202560"/>
                  </a:lnTo>
                  <a:cubicBezTo>
                    <a:pt x="30481" y="202941"/>
                    <a:pt x="33021" y="203703"/>
                    <a:pt x="36578" y="204846"/>
                  </a:cubicBezTo>
                  <a:cubicBezTo>
                    <a:pt x="40134" y="205989"/>
                    <a:pt x="51310" y="209799"/>
                    <a:pt x="69980" y="216276"/>
                  </a:cubicBezTo>
                  <a:lnTo>
                    <a:pt x="70107" y="224023"/>
                  </a:lnTo>
                  <a:lnTo>
                    <a:pt x="15114" y="204211"/>
                  </a:lnTo>
                  <a:cubicBezTo>
                    <a:pt x="9652" y="202306"/>
                    <a:pt x="5842" y="199893"/>
                    <a:pt x="3556" y="197226"/>
                  </a:cubicBezTo>
                  <a:cubicBezTo>
                    <a:pt x="1270" y="194559"/>
                    <a:pt x="0" y="191257"/>
                    <a:pt x="0" y="187321"/>
                  </a:cubicBezTo>
                  <a:cubicBezTo>
                    <a:pt x="0" y="185162"/>
                    <a:pt x="127" y="182876"/>
                    <a:pt x="635" y="180717"/>
                  </a:cubicBezTo>
                  <a:lnTo>
                    <a:pt x="6477" y="180590"/>
                  </a:lnTo>
                  <a:cubicBezTo>
                    <a:pt x="6096" y="182241"/>
                    <a:pt x="5969" y="184019"/>
                    <a:pt x="5969" y="185924"/>
                  </a:cubicBezTo>
                  <a:cubicBezTo>
                    <a:pt x="6096" y="190876"/>
                    <a:pt x="8890" y="194432"/>
                    <a:pt x="14479" y="196464"/>
                  </a:cubicBezTo>
                  <a:lnTo>
                    <a:pt x="21337" y="199004"/>
                  </a:lnTo>
                  <a:lnTo>
                    <a:pt x="69472" y="17906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0" id="110"/>
          <p:cNvGrpSpPr/>
          <p:nvPr/>
        </p:nvGrpSpPr>
        <p:grpSpPr>
          <a:xfrm rot="-5362200">
            <a:off x="14772963" y="10802259"/>
            <a:ext cx="1361755" cy="1123777"/>
            <a:chOff x="0" y="0"/>
            <a:chExt cx="665747" cy="549402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665734" cy="549402"/>
            </a:xfrm>
            <a:custGeom>
              <a:avLst/>
              <a:gdLst/>
              <a:ahLst/>
              <a:cxnLst/>
              <a:rect r="r" b="b" t="t" l="l"/>
              <a:pathLst>
                <a:path h="549402" w="665734">
                  <a:moveTo>
                    <a:pt x="665734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665734" y="549402"/>
                  </a:lnTo>
                  <a:lnTo>
                    <a:pt x="665734" y="0"/>
                  </a:lnTo>
                  <a:close/>
                </a:path>
              </a:pathLst>
            </a:custGeom>
            <a:blipFill>
              <a:blip r:embed="rId43">
                <a:alphaModFix amt="70200"/>
              </a:blip>
              <a:stretch>
                <a:fillRect l="0" t="0" r="-1" b="0"/>
              </a:stretch>
            </a:blipFill>
          </p:spPr>
        </p:sp>
      </p:grpSp>
      <p:grpSp>
        <p:nvGrpSpPr>
          <p:cNvPr name="Group 112" id="112"/>
          <p:cNvGrpSpPr/>
          <p:nvPr/>
        </p:nvGrpSpPr>
        <p:grpSpPr>
          <a:xfrm rot="0">
            <a:off x="15320408" y="11023975"/>
            <a:ext cx="184413" cy="546328"/>
            <a:chOff x="0" y="0"/>
            <a:chExt cx="67615" cy="200317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67688" cy="200273"/>
            </a:xfrm>
            <a:custGeom>
              <a:avLst/>
              <a:gdLst/>
              <a:ahLst/>
              <a:cxnLst/>
              <a:rect r="r" b="b" t="t" l="l"/>
              <a:pathLst>
                <a:path h="200273" w="67688">
                  <a:moveTo>
                    <a:pt x="38606" y="192526"/>
                  </a:moveTo>
                  <a:lnTo>
                    <a:pt x="65275" y="192780"/>
                  </a:lnTo>
                  <a:lnTo>
                    <a:pt x="65148" y="200273"/>
                  </a:lnTo>
                  <a:lnTo>
                    <a:pt x="1143" y="199511"/>
                  </a:lnTo>
                  <a:lnTo>
                    <a:pt x="1397" y="181985"/>
                  </a:lnTo>
                  <a:cubicBezTo>
                    <a:pt x="1524" y="174112"/>
                    <a:pt x="3048" y="168397"/>
                    <a:pt x="6096" y="164587"/>
                  </a:cubicBezTo>
                  <a:cubicBezTo>
                    <a:pt x="9144" y="160777"/>
                    <a:pt x="13715" y="158999"/>
                    <a:pt x="19684" y="159126"/>
                  </a:cubicBezTo>
                  <a:cubicBezTo>
                    <a:pt x="28193" y="159253"/>
                    <a:pt x="33781" y="163571"/>
                    <a:pt x="36701" y="172207"/>
                  </a:cubicBezTo>
                  <a:lnTo>
                    <a:pt x="65656" y="155189"/>
                  </a:lnTo>
                  <a:lnTo>
                    <a:pt x="65529" y="163952"/>
                  </a:lnTo>
                  <a:lnTo>
                    <a:pt x="38733" y="179191"/>
                  </a:lnTo>
                  <a:lnTo>
                    <a:pt x="38606" y="192526"/>
                  </a:lnTo>
                  <a:close/>
                  <a:moveTo>
                    <a:pt x="32257" y="192399"/>
                  </a:moveTo>
                  <a:lnTo>
                    <a:pt x="32384" y="182239"/>
                  </a:lnTo>
                  <a:cubicBezTo>
                    <a:pt x="32384" y="177032"/>
                    <a:pt x="31495" y="173096"/>
                    <a:pt x="29336" y="170683"/>
                  </a:cubicBezTo>
                  <a:cubicBezTo>
                    <a:pt x="27177" y="168270"/>
                    <a:pt x="24129" y="167000"/>
                    <a:pt x="19938" y="166873"/>
                  </a:cubicBezTo>
                  <a:cubicBezTo>
                    <a:pt x="15747" y="166746"/>
                    <a:pt x="12699" y="168016"/>
                    <a:pt x="10795" y="170556"/>
                  </a:cubicBezTo>
                  <a:cubicBezTo>
                    <a:pt x="8890" y="173096"/>
                    <a:pt x="7874" y="177032"/>
                    <a:pt x="7874" y="182493"/>
                  </a:cubicBezTo>
                  <a:lnTo>
                    <a:pt x="7747" y="192145"/>
                  </a:lnTo>
                  <a:lnTo>
                    <a:pt x="32257" y="192399"/>
                  </a:lnTo>
                  <a:close/>
                  <a:moveTo>
                    <a:pt x="65910" y="138680"/>
                  </a:moveTo>
                  <a:lnTo>
                    <a:pt x="65783" y="145918"/>
                  </a:lnTo>
                  <a:lnTo>
                    <a:pt x="17779" y="145410"/>
                  </a:lnTo>
                  <a:lnTo>
                    <a:pt x="17906" y="138172"/>
                  </a:lnTo>
                  <a:lnTo>
                    <a:pt x="65910" y="138680"/>
                  </a:lnTo>
                  <a:close/>
                  <a:moveTo>
                    <a:pt x="4826" y="145918"/>
                  </a:moveTo>
                  <a:cubicBezTo>
                    <a:pt x="3175" y="145918"/>
                    <a:pt x="1905" y="145537"/>
                    <a:pt x="1143" y="144648"/>
                  </a:cubicBezTo>
                  <a:cubicBezTo>
                    <a:pt x="381" y="143759"/>
                    <a:pt x="0" y="142870"/>
                    <a:pt x="0" y="141601"/>
                  </a:cubicBezTo>
                  <a:cubicBezTo>
                    <a:pt x="0" y="140331"/>
                    <a:pt x="381" y="139442"/>
                    <a:pt x="1270" y="138553"/>
                  </a:cubicBezTo>
                  <a:cubicBezTo>
                    <a:pt x="2159" y="137664"/>
                    <a:pt x="3302" y="137283"/>
                    <a:pt x="4953" y="137283"/>
                  </a:cubicBezTo>
                  <a:cubicBezTo>
                    <a:pt x="6604" y="137283"/>
                    <a:pt x="7747" y="137791"/>
                    <a:pt x="8636" y="138553"/>
                  </a:cubicBezTo>
                  <a:cubicBezTo>
                    <a:pt x="9525" y="139315"/>
                    <a:pt x="9779" y="140458"/>
                    <a:pt x="9779" y="141601"/>
                  </a:cubicBezTo>
                  <a:cubicBezTo>
                    <a:pt x="9779" y="142743"/>
                    <a:pt x="9398" y="143886"/>
                    <a:pt x="8509" y="144648"/>
                  </a:cubicBezTo>
                  <a:cubicBezTo>
                    <a:pt x="7620" y="145410"/>
                    <a:pt x="6477" y="145791"/>
                    <a:pt x="4826" y="145791"/>
                  </a:cubicBezTo>
                  <a:close/>
                  <a:moveTo>
                    <a:pt x="66164" y="112899"/>
                  </a:moveTo>
                  <a:lnTo>
                    <a:pt x="17906" y="130552"/>
                  </a:lnTo>
                  <a:lnTo>
                    <a:pt x="18033" y="122805"/>
                  </a:lnTo>
                  <a:lnTo>
                    <a:pt x="46607" y="112772"/>
                  </a:lnTo>
                  <a:cubicBezTo>
                    <a:pt x="53338" y="110487"/>
                    <a:pt x="57655" y="109217"/>
                    <a:pt x="59560" y="108836"/>
                  </a:cubicBezTo>
                  <a:lnTo>
                    <a:pt x="59560" y="108455"/>
                  </a:lnTo>
                  <a:cubicBezTo>
                    <a:pt x="58036" y="108074"/>
                    <a:pt x="54862" y="107058"/>
                    <a:pt x="50036" y="105280"/>
                  </a:cubicBezTo>
                  <a:cubicBezTo>
                    <a:pt x="45210" y="103502"/>
                    <a:pt x="34669" y="99565"/>
                    <a:pt x="18414" y="93469"/>
                  </a:cubicBezTo>
                  <a:lnTo>
                    <a:pt x="18541" y="85722"/>
                  </a:lnTo>
                  <a:lnTo>
                    <a:pt x="66291" y="104391"/>
                  </a:lnTo>
                  <a:lnTo>
                    <a:pt x="66164" y="112899"/>
                  </a:lnTo>
                  <a:close/>
                  <a:moveTo>
                    <a:pt x="67688" y="58291"/>
                  </a:moveTo>
                  <a:cubicBezTo>
                    <a:pt x="67561" y="65403"/>
                    <a:pt x="65402" y="70991"/>
                    <a:pt x="61084" y="75055"/>
                  </a:cubicBezTo>
                  <a:cubicBezTo>
                    <a:pt x="56767" y="79118"/>
                    <a:pt x="50671" y="81150"/>
                    <a:pt x="43051" y="81023"/>
                  </a:cubicBezTo>
                  <a:cubicBezTo>
                    <a:pt x="35431" y="80896"/>
                    <a:pt x="29209" y="78992"/>
                    <a:pt x="24637" y="75055"/>
                  </a:cubicBezTo>
                  <a:cubicBezTo>
                    <a:pt x="20065" y="71118"/>
                    <a:pt x="17906" y="66038"/>
                    <a:pt x="18033" y="59688"/>
                  </a:cubicBezTo>
                  <a:cubicBezTo>
                    <a:pt x="18160" y="53719"/>
                    <a:pt x="20192" y="48893"/>
                    <a:pt x="24129" y="45465"/>
                  </a:cubicBezTo>
                  <a:cubicBezTo>
                    <a:pt x="28066" y="42036"/>
                    <a:pt x="33400" y="40258"/>
                    <a:pt x="39876" y="40385"/>
                  </a:cubicBezTo>
                  <a:lnTo>
                    <a:pt x="44448" y="40385"/>
                  </a:lnTo>
                  <a:lnTo>
                    <a:pt x="44067" y="73404"/>
                  </a:lnTo>
                  <a:cubicBezTo>
                    <a:pt x="49655" y="73277"/>
                    <a:pt x="53973" y="71880"/>
                    <a:pt x="56894" y="69213"/>
                  </a:cubicBezTo>
                  <a:cubicBezTo>
                    <a:pt x="59814" y="66546"/>
                    <a:pt x="61338" y="62736"/>
                    <a:pt x="61338" y="57910"/>
                  </a:cubicBezTo>
                  <a:cubicBezTo>
                    <a:pt x="61338" y="52703"/>
                    <a:pt x="60322" y="47623"/>
                    <a:pt x="58290" y="42544"/>
                  </a:cubicBezTo>
                  <a:lnTo>
                    <a:pt x="64767" y="42671"/>
                  </a:lnTo>
                  <a:cubicBezTo>
                    <a:pt x="65910" y="45211"/>
                    <a:pt x="66672" y="47750"/>
                    <a:pt x="67053" y="50036"/>
                  </a:cubicBezTo>
                  <a:cubicBezTo>
                    <a:pt x="67434" y="52322"/>
                    <a:pt x="67688" y="55116"/>
                    <a:pt x="67688" y="58291"/>
                  </a:cubicBezTo>
                  <a:close/>
                  <a:moveTo>
                    <a:pt x="23875" y="59688"/>
                  </a:moveTo>
                  <a:cubicBezTo>
                    <a:pt x="23875" y="63498"/>
                    <a:pt x="25018" y="66673"/>
                    <a:pt x="27558" y="68959"/>
                  </a:cubicBezTo>
                  <a:cubicBezTo>
                    <a:pt x="30098" y="71245"/>
                    <a:pt x="33527" y="72642"/>
                    <a:pt x="37971" y="73150"/>
                  </a:cubicBezTo>
                  <a:lnTo>
                    <a:pt x="38225" y="48004"/>
                  </a:lnTo>
                  <a:cubicBezTo>
                    <a:pt x="33654" y="48004"/>
                    <a:pt x="30098" y="48893"/>
                    <a:pt x="27685" y="50925"/>
                  </a:cubicBezTo>
                  <a:cubicBezTo>
                    <a:pt x="25272" y="52957"/>
                    <a:pt x="24002" y="55878"/>
                    <a:pt x="23875" y="59688"/>
                  </a:cubicBezTo>
                  <a:close/>
                  <a:moveTo>
                    <a:pt x="18414" y="5715"/>
                  </a:moveTo>
                  <a:cubicBezTo>
                    <a:pt x="18414" y="3556"/>
                    <a:pt x="18668" y="1651"/>
                    <a:pt x="19049" y="0"/>
                  </a:cubicBezTo>
                  <a:lnTo>
                    <a:pt x="25780" y="1143"/>
                  </a:lnTo>
                  <a:cubicBezTo>
                    <a:pt x="25272" y="3175"/>
                    <a:pt x="25145" y="4826"/>
                    <a:pt x="25018" y="6350"/>
                  </a:cubicBezTo>
                  <a:cubicBezTo>
                    <a:pt x="25018" y="10287"/>
                    <a:pt x="26542" y="13589"/>
                    <a:pt x="29590" y="16382"/>
                  </a:cubicBezTo>
                  <a:cubicBezTo>
                    <a:pt x="32638" y="19176"/>
                    <a:pt x="36574" y="20573"/>
                    <a:pt x="41273" y="20700"/>
                  </a:cubicBezTo>
                  <a:lnTo>
                    <a:pt x="67053" y="20954"/>
                  </a:lnTo>
                  <a:lnTo>
                    <a:pt x="66926" y="28193"/>
                  </a:lnTo>
                  <a:lnTo>
                    <a:pt x="19049" y="27685"/>
                  </a:lnTo>
                  <a:lnTo>
                    <a:pt x="19176" y="21716"/>
                  </a:lnTo>
                  <a:lnTo>
                    <a:pt x="28066" y="20954"/>
                  </a:lnTo>
                  <a:lnTo>
                    <a:pt x="28066" y="20573"/>
                  </a:lnTo>
                  <a:cubicBezTo>
                    <a:pt x="25018" y="18795"/>
                    <a:pt x="22605" y="16636"/>
                    <a:pt x="20954" y="14097"/>
                  </a:cubicBezTo>
                  <a:cubicBezTo>
                    <a:pt x="19303" y="11557"/>
                    <a:pt x="18414" y="8763"/>
                    <a:pt x="18414" y="57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4" id="114"/>
          <p:cNvGrpSpPr/>
          <p:nvPr/>
        </p:nvGrpSpPr>
        <p:grpSpPr>
          <a:xfrm rot="1391100">
            <a:off x="20436814" y="8738625"/>
            <a:ext cx="1361755" cy="1123777"/>
            <a:chOff x="0" y="0"/>
            <a:chExt cx="665747" cy="549402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0" y="0"/>
              <a:ext cx="665734" cy="549402"/>
            </a:xfrm>
            <a:custGeom>
              <a:avLst/>
              <a:gdLst/>
              <a:ahLst/>
              <a:cxnLst/>
              <a:rect r="r" b="b" t="t" l="l"/>
              <a:pathLst>
                <a:path h="549402" w="665734">
                  <a:moveTo>
                    <a:pt x="0" y="0"/>
                  </a:moveTo>
                  <a:lnTo>
                    <a:pt x="0" y="549402"/>
                  </a:lnTo>
                  <a:lnTo>
                    <a:pt x="665734" y="549402"/>
                  </a:lnTo>
                  <a:lnTo>
                    <a:pt x="665734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alphaModFix amt="70200"/>
              </a:blip>
              <a:stretch>
                <a:fillRect l="0" t="0" r="-1" b="0"/>
              </a:stretch>
            </a:blipFill>
          </p:spPr>
        </p:sp>
      </p:grpSp>
      <p:grpSp>
        <p:nvGrpSpPr>
          <p:cNvPr name="Group 116" id="116"/>
          <p:cNvGrpSpPr/>
          <p:nvPr/>
        </p:nvGrpSpPr>
        <p:grpSpPr>
          <a:xfrm rot="0">
            <a:off x="20782961" y="9076459"/>
            <a:ext cx="522013" cy="367137"/>
            <a:chOff x="0" y="0"/>
            <a:chExt cx="191414" cy="134620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0" y="0"/>
              <a:ext cx="191158" cy="134371"/>
            </a:xfrm>
            <a:custGeom>
              <a:avLst/>
              <a:gdLst/>
              <a:ahLst/>
              <a:cxnLst/>
              <a:rect r="r" b="b" t="t" l="l"/>
              <a:pathLst>
                <a:path h="134371" w="191158">
                  <a:moveTo>
                    <a:pt x="26036" y="69980"/>
                  </a:moveTo>
                  <a:lnTo>
                    <a:pt x="28449" y="9271"/>
                  </a:lnTo>
                  <a:lnTo>
                    <a:pt x="28068" y="9144"/>
                  </a:lnTo>
                  <a:cubicBezTo>
                    <a:pt x="26671" y="13462"/>
                    <a:pt x="24766" y="18416"/>
                    <a:pt x="22353" y="24131"/>
                  </a:cubicBezTo>
                  <a:lnTo>
                    <a:pt x="6350" y="61597"/>
                  </a:lnTo>
                  <a:lnTo>
                    <a:pt x="0" y="58803"/>
                  </a:lnTo>
                  <a:lnTo>
                    <a:pt x="25147" y="0"/>
                  </a:lnTo>
                  <a:lnTo>
                    <a:pt x="35561" y="4445"/>
                  </a:lnTo>
                  <a:lnTo>
                    <a:pt x="33402" y="60962"/>
                  </a:lnTo>
                  <a:lnTo>
                    <a:pt x="33783" y="61089"/>
                  </a:lnTo>
                  <a:lnTo>
                    <a:pt x="73281" y="20575"/>
                  </a:lnTo>
                  <a:lnTo>
                    <a:pt x="83441" y="24893"/>
                  </a:lnTo>
                  <a:lnTo>
                    <a:pt x="58295" y="83823"/>
                  </a:lnTo>
                  <a:lnTo>
                    <a:pt x="51436" y="80902"/>
                  </a:lnTo>
                  <a:lnTo>
                    <a:pt x="67693" y="42928"/>
                  </a:lnTo>
                  <a:cubicBezTo>
                    <a:pt x="69598" y="38609"/>
                    <a:pt x="71757" y="33910"/>
                    <a:pt x="74297" y="28957"/>
                  </a:cubicBezTo>
                  <a:lnTo>
                    <a:pt x="73916" y="28830"/>
                  </a:lnTo>
                  <a:lnTo>
                    <a:pt x="31497" y="72393"/>
                  </a:lnTo>
                  <a:lnTo>
                    <a:pt x="26036" y="69980"/>
                  </a:lnTo>
                  <a:close/>
                  <a:moveTo>
                    <a:pt x="100587" y="101858"/>
                  </a:moveTo>
                  <a:lnTo>
                    <a:pt x="101984" y="95000"/>
                  </a:lnTo>
                  <a:lnTo>
                    <a:pt x="101603" y="94872"/>
                  </a:lnTo>
                  <a:cubicBezTo>
                    <a:pt x="98174" y="96651"/>
                    <a:pt x="95253" y="97667"/>
                    <a:pt x="92586" y="97667"/>
                  </a:cubicBezTo>
                  <a:cubicBezTo>
                    <a:pt x="89919" y="97667"/>
                    <a:pt x="86997" y="97032"/>
                    <a:pt x="83822" y="95635"/>
                  </a:cubicBezTo>
                  <a:cubicBezTo>
                    <a:pt x="79504" y="93729"/>
                    <a:pt x="76456" y="91189"/>
                    <a:pt x="74932" y="87887"/>
                  </a:cubicBezTo>
                  <a:cubicBezTo>
                    <a:pt x="73408" y="84585"/>
                    <a:pt x="73535" y="80775"/>
                    <a:pt x="75313" y="76711"/>
                  </a:cubicBezTo>
                  <a:cubicBezTo>
                    <a:pt x="79123" y="67820"/>
                    <a:pt x="88267" y="66169"/>
                    <a:pt x="102746" y="71885"/>
                  </a:cubicBezTo>
                  <a:lnTo>
                    <a:pt x="110366" y="74806"/>
                  </a:lnTo>
                  <a:lnTo>
                    <a:pt x="111509" y="72012"/>
                  </a:lnTo>
                  <a:cubicBezTo>
                    <a:pt x="113033" y="68583"/>
                    <a:pt x="113287" y="65661"/>
                    <a:pt x="112525" y="63375"/>
                  </a:cubicBezTo>
                  <a:cubicBezTo>
                    <a:pt x="111763" y="61089"/>
                    <a:pt x="109731" y="59184"/>
                    <a:pt x="106429" y="57787"/>
                  </a:cubicBezTo>
                  <a:cubicBezTo>
                    <a:pt x="102746" y="56263"/>
                    <a:pt x="98174" y="55501"/>
                    <a:pt x="92459" y="55882"/>
                  </a:cubicBezTo>
                  <a:lnTo>
                    <a:pt x="92586" y="49913"/>
                  </a:lnTo>
                  <a:cubicBezTo>
                    <a:pt x="95253" y="49659"/>
                    <a:pt x="98047" y="49786"/>
                    <a:pt x="100968" y="50167"/>
                  </a:cubicBezTo>
                  <a:cubicBezTo>
                    <a:pt x="103889" y="50548"/>
                    <a:pt x="106556" y="51437"/>
                    <a:pt x="109223" y="52453"/>
                  </a:cubicBezTo>
                  <a:cubicBezTo>
                    <a:pt x="114430" y="54739"/>
                    <a:pt x="117859" y="57533"/>
                    <a:pt x="119383" y="60962"/>
                  </a:cubicBezTo>
                  <a:cubicBezTo>
                    <a:pt x="120907" y="64391"/>
                    <a:pt x="120526" y="68710"/>
                    <a:pt x="118367" y="73790"/>
                  </a:cubicBezTo>
                  <a:lnTo>
                    <a:pt x="105413" y="104017"/>
                  </a:lnTo>
                  <a:lnTo>
                    <a:pt x="100460" y="101858"/>
                  </a:lnTo>
                  <a:close/>
                  <a:moveTo>
                    <a:pt x="87505" y="90681"/>
                  </a:moveTo>
                  <a:cubicBezTo>
                    <a:pt x="91697" y="92459"/>
                    <a:pt x="95380" y="92713"/>
                    <a:pt x="98809" y="91443"/>
                  </a:cubicBezTo>
                  <a:cubicBezTo>
                    <a:pt x="102238" y="90173"/>
                    <a:pt x="104778" y="87506"/>
                    <a:pt x="106429" y="83442"/>
                  </a:cubicBezTo>
                  <a:lnTo>
                    <a:pt x="108080" y="79505"/>
                  </a:lnTo>
                  <a:lnTo>
                    <a:pt x="101222" y="76965"/>
                  </a:lnTo>
                  <a:cubicBezTo>
                    <a:pt x="95888" y="74933"/>
                    <a:pt x="91697" y="74044"/>
                    <a:pt x="88648" y="74552"/>
                  </a:cubicBezTo>
                  <a:cubicBezTo>
                    <a:pt x="85600" y="75060"/>
                    <a:pt x="83568" y="76838"/>
                    <a:pt x="82171" y="79886"/>
                  </a:cubicBezTo>
                  <a:cubicBezTo>
                    <a:pt x="81155" y="82299"/>
                    <a:pt x="81028" y="84458"/>
                    <a:pt x="82044" y="86363"/>
                  </a:cubicBezTo>
                  <a:cubicBezTo>
                    <a:pt x="83060" y="88268"/>
                    <a:pt x="84711" y="89792"/>
                    <a:pt x="87378" y="90935"/>
                  </a:cubicBezTo>
                  <a:close/>
                  <a:moveTo>
                    <a:pt x="125861" y="112780"/>
                  </a:moveTo>
                  <a:lnTo>
                    <a:pt x="119129" y="109859"/>
                  </a:lnTo>
                  <a:lnTo>
                    <a:pt x="138053" y="65788"/>
                  </a:lnTo>
                  <a:lnTo>
                    <a:pt x="144784" y="68710"/>
                  </a:lnTo>
                  <a:lnTo>
                    <a:pt x="125861" y="112780"/>
                  </a:lnTo>
                  <a:close/>
                  <a:moveTo>
                    <a:pt x="142625" y="53596"/>
                  </a:moveTo>
                  <a:cubicBezTo>
                    <a:pt x="143260" y="52072"/>
                    <a:pt x="144149" y="51056"/>
                    <a:pt x="145165" y="50675"/>
                  </a:cubicBezTo>
                  <a:cubicBezTo>
                    <a:pt x="146181" y="50294"/>
                    <a:pt x="147324" y="50294"/>
                    <a:pt x="148467" y="50802"/>
                  </a:cubicBezTo>
                  <a:cubicBezTo>
                    <a:pt x="149610" y="51310"/>
                    <a:pt x="150372" y="52072"/>
                    <a:pt x="150753" y="53088"/>
                  </a:cubicBezTo>
                  <a:cubicBezTo>
                    <a:pt x="151134" y="54104"/>
                    <a:pt x="151134" y="55374"/>
                    <a:pt x="150499" y="56898"/>
                  </a:cubicBezTo>
                  <a:cubicBezTo>
                    <a:pt x="149864" y="58422"/>
                    <a:pt x="148975" y="59311"/>
                    <a:pt x="147832" y="59819"/>
                  </a:cubicBezTo>
                  <a:cubicBezTo>
                    <a:pt x="146689" y="60327"/>
                    <a:pt x="145673" y="60200"/>
                    <a:pt x="144530" y="59692"/>
                  </a:cubicBezTo>
                  <a:cubicBezTo>
                    <a:pt x="143387" y="59184"/>
                    <a:pt x="142625" y="58422"/>
                    <a:pt x="142244" y="57406"/>
                  </a:cubicBezTo>
                  <a:cubicBezTo>
                    <a:pt x="141863" y="56390"/>
                    <a:pt x="141863" y="55120"/>
                    <a:pt x="142498" y="53596"/>
                  </a:cubicBezTo>
                  <a:close/>
                  <a:moveTo>
                    <a:pt x="170058" y="131704"/>
                  </a:moveTo>
                  <a:lnTo>
                    <a:pt x="182250" y="103128"/>
                  </a:lnTo>
                  <a:cubicBezTo>
                    <a:pt x="183774" y="99572"/>
                    <a:pt x="184155" y="96524"/>
                    <a:pt x="183266" y="93983"/>
                  </a:cubicBezTo>
                  <a:cubicBezTo>
                    <a:pt x="182377" y="91443"/>
                    <a:pt x="180218" y="89538"/>
                    <a:pt x="176662" y="88014"/>
                  </a:cubicBezTo>
                  <a:cubicBezTo>
                    <a:pt x="172090" y="85982"/>
                    <a:pt x="168153" y="85855"/>
                    <a:pt x="164978" y="87379"/>
                  </a:cubicBezTo>
                  <a:cubicBezTo>
                    <a:pt x="161803" y="88903"/>
                    <a:pt x="158881" y="92586"/>
                    <a:pt x="156468" y="98302"/>
                  </a:cubicBezTo>
                  <a:lnTo>
                    <a:pt x="146562" y="121416"/>
                  </a:lnTo>
                  <a:lnTo>
                    <a:pt x="139831" y="118495"/>
                  </a:lnTo>
                  <a:lnTo>
                    <a:pt x="158754" y="74425"/>
                  </a:lnTo>
                  <a:lnTo>
                    <a:pt x="164216" y="76711"/>
                  </a:lnTo>
                  <a:lnTo>
                    <a:pt x="162692" y="83188"/>
                  </a:lnTo>
                  <a:lnTo>
                    <a:pt x="163073" y="83315"/>
                  </a:lnTo>
                  <a:cubicBezTo>
                    <a:pt x="165359" y="81791"/>
                    <a:pt x="168026" y="80902"/>
                    <a:pt x="170947" y="80775"/>
                  </a:cubicBezTo>
                  <a:cubicBezTo>
                    <a:pt x="173868" y="80648"/>
                    <a:pt x="176916" y="81156"/>
                    <a:pt x="179964" y="82553"/>
                  </a:cubicBezTo>
                  <a:cubicBezTo>
                    <a:pt x="185298" y="84839"/>
                    <a:pt x="188727" y="87760"/>
                    <a:pt x="190251" y="91570"/>
                  </a:cubicBezTo>
                  <a:cubicBezTo>
                    <a:pt x="191775" y="95381"/>
                    <a:pt x="191394" y="99953"/>
                    <a:pt x="188981" y="105541"/>
                  </a:cubicBezTo>
                  <a:lnTo>
                    <a:pt x="176662" y="134371"/>
                  </a:lnTo>
                  <a:lnTo>
                    <a:pt x="169931" y="1314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8" id="118"/>
          <p:cNvGrpSpPr/>
          <p:nvPr/>
        </p:nvGrpSpPr>
        <p:grpSpPr>
          <a:xfrm rot="99600">
            <a:off x="21305884" y="18599519"/>
            <a:ext cx="1335310" cy="1123777"/>
            <a:chOff x="0" y="0"/>
            <a:chExt cx="652818" cy="549402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0" y="0"/>
              <a:ext cx="652780" cy="549402"/>
            </a:xfrm>
            <a:custGeom>
              <a:avLst/>
              <a:gdLst/>
              <a:ahLst/>
              <a:cxnLst/>
              <a:rect r="r" b="b" t="t" l="l"/>
              <a:pathLst>
                <a:path h="549402" w="652780">
                  <a:moveTo>
                    <a:pt x="0" y="0"/>
                  </a:moveTo>
                  <a:lnTo>
                    <a:pt x="0" y="549402"/>
                  </a:lnTo>
                  <a:lnTo>
                    <a:pt x="652780" y="549402"/>
                  </a:lnTo>
                  <a:lnTo>
                    <a:pt x="65278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alphaModFix amt="70200"/>
              </a:blip>
              <a:stretch>
                <a:fillRect l="0" t="0" r="-5" b="0"/>
              </a:stretch>
            </a:blipFill>
          </p:spPr>
        </p:sp>
      </p:grpSp>
      <p:grpSp>
        <p:nvGrpSpPr>
          <p:cNvPr name="Group 120" id="120"/>
          <p:cNvGrpSpPr/>
          <p:nvPr/>
        </p:nvGrpSpPr>
        <p:grpSpPr>
          <a:xfrm rot="0">
            <a:off x="21668448" y="19019494"/>
            <a:ext cx="505336" cy="196466"/>
            <a:chOff x="0" y="0"/>
            <a:chExt cx="185293" cy="72047"/>
          </a:xfrm>
        </p:grpSpPr>
        <p:sp>
          <p:nvSpPr>
            <p:cNvPr name="Freeform 121" id="121"/>
            <p:cNvSpPr/>
            <p:nvPr/>
          </p:nvSpPr>
          <p:spPr>
            <a:xfrm flipH="false" flipV="false" rot="0">
              <a:off x="0" y="0"/>
              <a:ext cx="185451" cy="71888"/>
            </a:xfrm>
            <a:custGeom>
              <a:avLst/>
              <a:gdLst/>
              <a:ahLst/>
              <a:cxnLst/>
              <a:rect r="r" b="b" t="t" l="l"/>
              <a:pathLst>
                <a:path h="71888" w="185451">
                  <a:moveTo>
                    <a:pt x="35687" y="67697"/>
                  </a:moveTo>
                  <a:lnTo>
                    <a:pt x="0" y="66681"/>
                  </a:lnTo>
                  <a:lnTo>
                    <a:pt x="1905" y="2667"/>
                  </a:lnTo>
                  <a:lnTo>
                    <a:pt x="37592" y="3683"/>
                  </a:lnTo>
                  <a:lnTo>
                    <a:pt x="37338" y="10288"/>
                  </a:lnTo>
                  <a:lnTo>
                    <a:pt x="9144" y="9526"/>
                  </a:lnTo>
                  <a:lnTo>
                    <a:pt x="8509" y="30102"/>
                  </a:lnTo>
                  <a:lnTo>
                    <a:pt x="35052" y="30864"/>
                  </a:lnTo>
                  <a:lnTo>
                    <a:pt x="34798" y="37468"/>
                  </a:lnTo>
                  <a:lnTo>
                    <a:pt x="8255" y="36706"/>
                  </a:lnTo>
                  <a:lnTo>
                    <a:pt x="7620" y="60203"/>
                  </a:lnTo>
                  <a:lnTo>
                    <a:pt x="35814" y="60965"/>
                  </a:lnTo>
                  <a:lnTo>
                    <a:pt x="35560" y="67570"/>
                  </a:lnTo>
                  <a:close/>
                  <a:moveTo>
                    <a:pt x="55880" y="68205"/>
                  </a:moveTo>
                  <a:lnTo>
                    <a:pt x="48641" y="67951"/>
                  </a:lnTo>
                  <a:lnTo>
                    <a:pt x="50673" y="0"/>
                  </a:lnTo>
                  <a:lnTo>
                    <a:pt x="57912" y="254"/>
                  </a:lnTo>
                  <a:lnTo>
                    <a:pt x="55880" y="68332"/>
                  </a:lnTo>
                  <a:close/>
                  <a:moveTo>
                    <a:pt x="78486" y="68967"/>
                  </a:moveTo>
                  <a:lnTo>
                    <a:pt x="71247" y="68713"/>
                  </a:lnTo>
                  <a:lnTo>
                    <a:pt x="73279" y="635"/>
                  </a:lnTo>
                  <a:lnTo>
                    <a:pt x="80518" y="889"/>
                  </a:lnTo>
                  <a:lnTo>
                    <a:pt x="78486" y="68967"/>
                  </a:lnTo>
                  <a:close/>
                  <a:moveTo>
                    <a:pt x="114300" y="70872"/>
                  </a:moveTo>
                  <a:cubicBezTo>
                    <a:pt x="107188" y="70618"/>
                    <a:pt x="101727" y="68332"/>
                    <a:pt x="97663" y="63887"/>
                  </a:cubicBezTo>
                  <a:cubicBezTo>
                    <a:pt x="93599" y="59441"/>
                    <a:pt x="91821" y="53345"/>
                    <a:pt x="92075" y="45724"/>
                  </a:cubicBezTo>
                  <a:cubicBezTo>
                    <a:pt x="92329" y="38103"/>
                    <a:pt x="94361" y="31880"/>
                    <a:pt x="98298" y="27434"/>
                  </a:cubicBezTo>
                  <a:cubicBezTo>
                    <a:pt x="102235" y="22989"/>
                    <a:pt x="107442" y="20830"/>
                    <a:pt x="113792" y="21084"/>
                  </a:cubicBezTo>
                  <a:cubicBezTo>
                    <a:pt x="119761" y="21211"/>
                    <a:pt x="124460" y="23370"/>
                    <a:pt x="127889" y="27434"/>
                  </a:cubicBezTo>
                  <a:cubicBezTo>
                    <a:pt x="131318" y="31499"/>
                    <a:pt x="132842" y="36706"/>
                    <a:pt x="132715" y="43184"/>
                  </a:cubicBezTo>
                  <a:lnTo>
                    <a:pt x="132588" y="47756"/>
                  </a:lnTo>
                  <a:lnTo>
                    <a:pt x="99568" y="46740"/>
                  </a:lnTo>
                  <a:cubicBezTo>
                    <a:pt x="99568" y="52329"/>
                    <a:pt x="100838" y="56647"/>
                    <a:pt x="103505" y="59695"/>
                  </a:cubicBezTo>
                  <a:cubicBezTo>
                    <a:pt x="106172" y="62744"/>
                    <a:pt x="109855" y="64268"/>
                    <a:pt x="114808" y="64395"/>
                  </a:cubicBezTo>
                  <a:cubicBezTo>
                    <a:pt x="120015" y="64522"/>
                    <a:pt x="125095" y="63633"/>
                    <a:pt x="130175" y="61600"/>
                  </a:cubicBezTo>
                  <a:lnTo>
                    <a:pt x="130048" y="68078"/>
                  </a:lnTo>
                  <a:cubicBezTo>
                    <a:pt x="127508" y="69094"/>
                    <a:pt x="124968" y="69856"/>
                    <a:pt x="122682" y="70237"/>
                  </a:cubicBezTo>
                  <a:cubicBezTo>
                    <a:pt x="120396" y="70618"/>
                    <a:pt x="117602" y="70872"/>
                    <a:pt x="114427" y="70745"/>
                  </a:cubicBezTo>
                  <a:close/>
                  <a:moveTo>
                    <a:pt x="113538" y="27180"/>
                  </a:moveTo>
                  <a:cubicBezTo>
                    <a:pt x="109728" y="27053"/>
                    <a:pt x="106553" y="28196"/>
                    <a:pt x="104267" y="30737"/>
                  </a:cubicBezTo>
                  <a:cubicBezTo>
                    <a:pt x="101981" y="33277"/>
                    <a:pt x="100457" y="36579"/>
                    <a:pt x="99949" y="41025"/>
                  </a:cubicBezTo>
                  <a:lnTo>
                    <a:pt x="124968" y="41787"/>
                  </a:lnTo>
                  <a:cubicBezTo>
                    <a:pt x="125095" y="37214"/>
                    <a:pt x="124206" y="33658"/>
                    <a:pt x="122174" y="31118"/>
                  </a:cubicBezTo>
                  <a:cubicBezTo>
                    <a:pt x="120142" y="28578"/>
                    <a:pt x="117348" y="27307"/>
                    <a:pt x="113538" y="27180"/>
                  </a:cubicBezTo>
                  <a:close/>
                  <a:moveTo>
                    <a:pt x="177164" y="71888"/>
                  </a:moveTo>
                  <a:lnTo>
                    <a:pt x="178053" y="40898"/>
                  </a:lnTo>
                  <a:cubicBezTo>
                    <a:pt x="178180" y="36960"/>
                    <a:pt x="177418" y="34039"/>
                    <a:pt x="175640" y="32007"/>
                  </a:cubicBezTo>
                  <a:cubicBezTo>
                    <a:pt x="173862" y="29975"/>
                    <a:pt x="171195" y="28959"/>
                    <a:pt x="167385" y="28832"/>
                  </a:cubicBezTo>
                  <a:cubicBezTo>
                    <a:pt x="162305" y="28705"/>
                    <a:pt x="158623" y="29975"/>
                    <a:pt x="156210" y="32642"/>
                  </a:cubicBezTo>
                  <a:cubicBezTo>
                    <a:pt x="153797" y="35309"/>
                    <a:pt x="152527" y="39755"/>
                    <a:pt x="152273" y="45978"/>
                  </a:cubicBezTo>
                  <a:lnTo>
                    <a:pt x="151511" y="71126"/>
                  </a:lnTo>
                  <a:lnTo>
                    <a:pt x="144272" y="70872"/>
                  </a:lnTo>
                  <a:lnTo>
                    <a:pt x="145669" y="22862"/>
                  </a:lnTo>
                  <a:lnTo>
                    <a:pt x="151638" y="22989"/>
                  </a:lnTo>
                  <a:lnTo>
                    <a:pt x="152654" y="29594"/>
                  </a:lnTo>
                  <a:lnTo>
                    <a:pt x="153035" y="29594"/>
                  </a:lnTo>
                  <a:cubicBezTo>
                    <a:pt x="154559" y="27307"/>
                    <a:pt x="156718" y="25529"/>
                    <a:pt x="159512" y="24259"/>
                  </a:cubicBezTo>
                  <a:cubicBezTo>
                    <a:pt x="162306" y="22989"/>
                    <a:pt x="165226" y="22481"/>
                    <a:pt x="168528" y="22608"/>
                  </a:cubicBezTo>
                  <a:cubicBezTo>
                    <a:pt x="174243" y="22735"/>
                    <a:pt x="178561" y="24259"/>
                    <a:pt x="181482" y="27180"/>
                  </a:cubicBezTo>
                  <a:cubicBezTo>
                    <a:pt x="184403" y="30102"/>
                    <a:pt x="185673" y="34547"/>
                    <a:pt x="185419" y="40644"/>
                  </a:cubicBezTo>
                  <a:lnTo>
                    <a:pt x="184530" y="71888"/>
                  </a:lnTo>
                  <a:lnTo>
                    <a:pt x="177291" y="7163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2" id="122"/>
          <p:cNvGrpSpPr/>
          <p:nvPr/>
        </p:nvGrpSpPr>
        <p:grpSpPr>
          <a:xfrm rot="-5393520">
            <a:off x="22697668" y="16293569"/>
            <a:ext cx="1289044" cy="1123777"/>
            <a:chOff x="0" y="0"/>
            <a:chExt cx="630199" cy="549402"/>
          </a:xfrm>
        </p:grpSpPr>
        <p:sp>
          <p:nvSpPr>
            <p:cNvPr name="Freeform 123" id="123"/>
            <p:cNvSpPr/>
            <p:nvPr/>
          </p:nvSpPr>
          <p:spPr>
            <a:xfrm flipH="false" flipV="false" rot="0">
              <a:off x="0" y="0"/>
              <a:ext cx="630174" cy="549402"/>
            </a:xfrm>
            <a:custGeom>
              <a:avLst/>
              <a:gdLst/>
              <a:ahLst/>
              <a:cxnLst/>
              <a:rect r="r" b="b" t="t" l="l"/>
              <a:pathLst>
                <a:path h="549402" w="630174">
                  <a:moveTo>
                    <a:pt x="630174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630174" y="549402"/>
                  </a:lnTo>
                  <a:lnTo>
                    <a:pt x="630174" y="0"/>
                  </a:lnTo>
                  <a:close/>
                </a:path>
              </a:pathLst>
            </a:custGeom>
            <a:blipFill>
              <a:blip r:embed="rId46">
                <a:alphaModFix amt="70200"/>
              </a:blip>
              <a:stretch>
                <a:fillRect l="0" t="0" r="-4" b="0"/>
              </a:stretch>
            </a:blipFill>
          </p:spPr>
        </p:sp>
      </p:grpSp>
      <p:grpSp>
        <p:nvGrpSpPr>
          <p:cNvPr name="Group 124" id="124"/>
          <p:cNvGrpSpPr/>
          <p:nvPr/>
        </p:nvGrpSpPr>
        <p:grpSpPr>
          <a:xfrm rot="0">
            <a:off x="23209732" y="16564720"/>
            <a:ext cx="182360" cy="459616"/>
            <a:chOff x="0" y="0"/>
            <a:chExt cx="66866" cy="168529"/>
          </a:xfrm>
        </p:grpSpPr>
        <p:sp>
          <p:nvSpPr>
            <p:cNvPr name="Freeform 125" id="125"/>
            <p:cNvSpPr/>
            <p:nvPr/>
          </p:nvSpPr>
          <p:spPr>
            <a:xfrm flipH="false" flipV="false" rot="0">
              <a:off x="0" y="0"/>
              <a:ext cx="67052" cy="168534"/>
            </a:xfrm>
            <a:custGeom>
              <a:avLst/>
              <a:gdLst/>
              <a:ahLst/>
              <a:cxnLst/>
              <a:rect r="r" b="b" t="t" l="l"/>
              <a:pathLst>
                <a:path h="168534" w="67052">
                  <a:moveTo>
                    <a:pt x="20446" y="127893"/>
                  </a:moveTo>
                  <a:cubicBezTo>
                    <a:pt x="26922" y="127893"/>
                    <a:pt x="31875" y="130179"/>
                    <a:pt x="35431" y="134497"/>
                  </a:cubicBezTo>
                  <a:cubicBezTo>
                    <a:pt x="38987" y="138815"/>
                    <a:pt x="40637" y="145292"/>
                    <a:pt x="40637" y="153548"/>
                  </a:cubicBezTo>
                  <a:lnTo>
                    <a:pt x="40637" y="161041"/>
                  </a:lnTo>
                  <a:lnTo>
                    <a:pt x="65782" y="161041"/>
                  </a:lnTo>
                  <a:lnTo>
                    <a:pt x="65782" y="168534"/>
                  </a:lnTo>
                  <a:lnTo>
                    <a:pt x="1778" y="168407"/>
                  </a:lnTo>
                  <a:lnTo>
                    <a:pt x="1778" y="151770"/>
                  </a:lnTo>
                  <a:cubicBezTo>
                    <a:pt x="1778" y="135767"/>
                    <a:pt x="8000" y="127766"/>
                    <a:pt x="20446" y="127766"/>
                  </a:cubicBezTo>
                  <a:close/>
                  <a:moveTo>
                    <a:pt x="34161" y="160914"/>
                  </a:moveTo>
                  <a:lnTo>
                    <a:pt x="34161" y="154183"/>
                  </a:lnTo>
                  <a:cubicBezTo>
                    <a:pt x="34161" y="147578"/>
                    <a:pt x="33145" y="142752"/>
                    <a:pt x="30986" y="139831"/>
                  </a:cubicBezTo>
                  <a:cubicBezTo>
                    <a:pt x="28827" y="136910"/>
                    <a:pt x="25398" y="135386"/>
                    <a:pt x="20700" y="135386"/>
                  </a:cubicBezTo>
                  <a:cubicBezTo>
                    <a:pt x="16509" y="135386"/>
                    <a:pt x="13334" y="136783"/>
                    <a:pt x="11175" y="139577"/>
                  </a:cubicBezTo>
                  <a:cubicBezTo>
                    <a:pt x="9016" y="142371"/>
                    <a:pt x="8001" y="146689"/>
                    <a:pt x="8001" y="152532"/>
                  </a:cubicBezTo>
                  <a:lnTo>
                    <a:pt x="8001" y="160914"/>
                  </a:lnTo>
                  <a:lnTo>
                    <a:pt x="34034" y="160914"/>
                  </a:lnTo>
                  <a:close/>
                  <a:moveTo>
                    <a:pt x="65782" y="108334"/>
                  </a:moveTo>
                  <a:lnTo>
                    <a:pt x="65782" y="115574"/>
                  </a:lnTo>
                  <a:lnTo>
                    <a:pt x="17779" y="115574"/>
                  </a:lnTo>
                  <a:lnTo>
                    <a:pt x="17779" y="108334"/>
                  </a:lnTo>
                  <a:lnTo>
                    <a:pt x="65782" y="108461"/>
                  </a:lnTo>
                  <a:close/>
                  <a:moveTo>
                    <a:pt x="4826" y="116209"/>
                  </a:moveTo>
                  <a:cubicBezTo>
                    <a:pt x="3175" y="116209"/>
                    <a:pt x="1905" y="115828"/>
                    <a:pt x="1143" y="114938"/>
                  </a:cubicBezTo>
                  <a:cubicBezTo>
                    <a:pt x="381" y="114049"/>
                    <a:pt x="0" y="113033"/>
                    <a:pt x="0" y="111890"/>
                  </a:cubicBezTo>
                  <a:cubicBezTo>
                    <a:pt x="0" y="110747"/>
                    <a:pt x="381" y="109731"/>
                    <a:pt x="1143" y="108842"/>
                  </a:cubicBezTo>
                  <a:cubicBezTo>
                    <a:pt x="1905" y="107953"/>
                    <a:pt x="3175" y="107572"/>
                    <a:pt x="4826" y="107572"/>
                  </a:cubicBezTo>
                  <a:cubicBezTo>
                    <a:pt x="6477" y="107572"/>
                    <a:pt x="7620" y="107953"/>
                    <a:pt x="8508" y="108842"/>
                  </a:cubicBezTo>
                  <a:cubicBezTo>
                    <a:pt x="9397" y="109731"/>
                    <a:pt x="9651" y="110747"/>
                    <a:pt x="9651" y="111890"/>
                  </a:cubicBezTo>
                  <a:cubicBezTo>
                    <a:pt x="9651" y="113033"/>
                    <a:pt x="9270" y="114176"/>
                    <a:pt x="8381" y="114938"/>
                  </a:cubicBezTo>
                  <a:cubicBezTo>
                    <a:pt x="7493" y="115701"/>
                    <a:pt x="6350" y="116209"/>
                    <a:pt x="4699" y="116209"/>
                  </a:cubicBezTo>
                  <a:close/>
                  <a:moveTo>
                    <a:pt x="65909" y="60200"/>
                  </a:moveTo>
                  <a:lnTo>
                    <a:pt x="34923" y="60200"/>
                  </a:lnTo>
                  <a:cubicBezTo>
                    <a:pt x="30986" y="60200"/>
                    <a:pt x="28065" y="61089"/>
                    <a:pt x="26160" y="62867"/>
                  </a:cubicBezTo>
                  <a:cubicBezTo>
                    <a:pt x="24255" y="64645"/>
                    <a:pt x="23240" y="67439"/>
                    <a:pt x="23240" y="71249"/>
                  </a:cubicBezTo>
                  <a:cubicBezTo>
                    <a:pt x="23240" y="76329"/>
                    <a:pt x="24636" y="80012"/>
                    <a:pt x="27303" y="82299"/>
                  </a:cubicBezTo>
                  <a:cubicBezTo>
                    <a:pt x="29970" y="84585"/>
                    <a:pt x="34542" y="85855"/>
                    <a:pt x="40764" y="85855"/>
                  </a:cubicBezTo>
                  <a:lnTo>
                    <a:pt x="65909" y="85855"/>
                  </a:lnTo>
                  <a:lnTo>
                    <a:pt x="65909" y="93094"/>
                  </a:lnTo>
                  <a:lnTo>
                    <a:pt x="17906" y="92967"/>
                  </a:lnTo>
                  <a:lnTo>
                    <a:pt x="17906" y="86998"/>
                  </a:lnTo>
                  <a:lnTo>
                    <a:pt x="24509" y="85855"/>
                  </a:lnTo>
                  <a:lnTo>
                    <a:pt x="24509" y="85474"/>
                  </a:lnTo>
                  <a:cubicBezTo>
                    <a:pt x="22097" y="83950"/>
                    <a:pt x="20319" y="81917"/>
                    <a:pt x="19049" y="79250"/>
                  </a:cubicBezTo>
                  <a:cubicBezTo>
                    <a:pt x="17779" y="76583"/>
                    <a:pt x="17144" y="73535"/>
                    <a:pt x="17144" y="70233"/>
                  </a:cubicBezTo>
                  <a:cubicBezTo>
                    <a:pt x="17144" y="64391"/>
                    <a:pt x="18541" y="60073"/>
                    <a:pt x="21335" y="57152"/>
                  </a:cubicBezTo>
                  <a:cubicBezTo>
                    <a:pt x="24128" y="54231"/>
                    <a:pt x="28573" y="52834"/>
                    <a:pt x="34669" y="52834"/>
                  </a:cubicBezTo>
                  <a:lnTo>
                    <a:pt x="66036" y="52834"/>
                  </a:lnTo>
                  <a:lnTo>
                    <a:pt x="66036" y="60073"/>
                  </a:lnTo>
                  <a:close/>
                  <a:moveTo>
                    <a:pt x="67052" y="17654"/>
                  </a:moveTo>
                  <a:cubicBezTo>
                    <a:pt x="67052" y="24766"/>
                    <a:pt x="64893" y="30354"/>
                    <a:pt x="60575" y="34418"/>
                  </a:cubicBezTo>
                  <a:cubicBezTo>
                    <a:pt x="56257" y="38482"/>
                    <a:pt x="50289" y="40514"/>
                    <a:pt x="42542" y="40514"/>
                  </a:cubicBezTo>
                  <a:cubicBezTo>
                    <a:pt x="34796" y="40514"/>
                    <a:pt x="28700" y="38609"/>
                    <a:pt x="24128" y="34799"/>
                  </a:cubicBezTo>
                  <a:cubicBezTo>
                    <a:pt x="19557" y="30989"/>
                    <a:pt x="17271" y="25909"/>
                    <a:pt x="17271" y="19432"/>
                  </a:cubicBezTo>
                  <a:cubicBezTo>
                    <a:pt x="17271" y="13462"/>
                    <a:pt x="19303" y="8636"/>
                    <a:pt x="23240" y="5207"/>
                  </a:cubicBezTo>
                  <a:cubicBezTo>
                    <a:pt x="27176" y="1778"/>
                    <a:pt x="32256" y="0"/>
                    <a:pt x="38733" y="0"/>
                  </a:cubicBezTo>
                  <a:lnTo>
                    <a:pt x="43304" y="0"/>
                  </a:lnTo>
                  <a:lnTo>
                    <a:pt x="43304" y="33021"/>
                  </a:lnTo>
                  <a:cubicBezTo>
                    <a:pt x="48892" y="32894"/>
                    <a:pt x="53210" y="31497"/>
                    <a:pt x="56130" y="28830"/>
                  </a:cubicBezTo>
                  <a:cubicBezTo>
                    <a:pt x="59051" y="26163"/>
                    <a:pt x="60575" y="22353"/>
                    <a:pt x="60575" y="17400"/>
                  </a:cubicBezTo>
                  <a:cubicBezTo>
                    <a:pt x="60575" y="12192"/>
                    <a:pt x="59559" y="7112"/>
                    <a:pt x="57400" y="2032"/>
                  </a:cubicBezTo>
                  <a:lnTo>
                    <a:pt x="63877" y="2032"/>
                  </a:lnTo>
                  <a:cubicBezTo>
                    <a:pt x="65020" y="4572"/>
                    <a:pt x="65782" y="6985"/>
                    <a:pt x="66290" y="9271"/>
                  </a:cubicBezTo>
                  <a:cubicBezTo>
                    <a:pt x="66798" y="11557"/>
                    <a:pt x="67052" y="14351"/>
                    <a:pt x="67052" y="17527"/>
                  </a:cubicBezTo>
                  <a:close/>
                  <a:moveTo>
                    <a:pt x="23367" y="19432"/>
                  </a:moveTo>
                  <a:cubicBezTo>
                    <a:pt x="23367" y="23242"/>
                    <a:pt x="24636" y="26417"/>
                    <a:pt x="27176" y="28703"/>
                  </a:cubicBezTo>
                  <a:cubicBezTo>
                    <a:pt x="29716" y="30989"/>
                    <a:pt x="33145" y="32386"/>
                    <a:pt x="37590" y="32767"/>
                  </a:cubicBezTo>
                  <a:lnTo>
                    <a:pt x="37590" y="7620"/>
                  </a:lnTo>
                  <a:cubicBezTo>
                    <a:pt x="33018" y="7620"/>
                    <a:pt x="29462" y="8636"/>
                    <a:pt x="27049" y="10668"/>
                  </a:cubicBezTo>
                  <a:cubicBezTo>
                    <a:pt x="24636" y="12700"/>
                    <a:pt x="23367" y="15621"/>
                    <a:pt x="23367" y="194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6" id="126"/>
          <p:cNvGrpSpPr/>
          <p:nvPr/>
        </p:nvGrpSpPr>
        <p:grpSpPr>
          <a:xfrm rot="-5362740">
            <a:off x="24308986" y="7300523"/>
            <a:ext cx="1262599" cy="871252"/>
            <a:chOff x="0" y="0"/>
            <a:chExt cx="617271" cy="425945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0" y="0"/>
              <a:ext cx="617220" cy="425958"/>
            </a:xfrm>
            <a:custGeom>
              <a:avLst/>
              <a:gdLst/>
              <a:ahLst/>
              <a:cxnLst/>
              <a:rect r="r" b="b" t="t" l="l"/>
              <a:pathLst>
                <a:path h="425958" w="617220">
                  <a:moveTo>
                    <a:pt x="617220" y="0"/>
                  </a:moveTo>
                  <a:lnTo>
                    <a:pt x="0" y="0"/>
                  </a:lnTo>
                  <a:lnTo>
                    <a:pt x="0" y="425958"/>
                  </a:lnTo>
                  <a:lnTo>
                    <a:pt x="617220" y="419227"/>
                  </a:lnTo>
                  <a:lnTo>
                    <a:pt x="617220" y="0"/>
                  </a:lnTo>
                  <a:close/>
                </a:path>
              </a:pathLst>
            </a:custGeom>
            <a:blipFill>
              <a:blip r:embed="rId47">
                <a:alphaModFix amt="70200"/>
              </a:blip>
              <a:stretch>
                <a:fillRect l="0" t="0" r="-8" b="-28980"/>
              </a:stretch>
            </a:blipFill>
          </p:spPr>
        </p:sp>
      </p:grpSp>
      <p:grpSp>
        <p:nvGrpSpPr>
          <p:cNvPr name="Group 128" id="128"/>
          <p:cNvGrpSpPr/>
          <p:nvPr/>
        </p:nvGrpSpPr>
        <p:grpSpPr>
          <a:xfrm rot="0">
            <a:off x="24856275" y="7527642"/>
            <a:ext cx="181581" cy="446108"/>
            <a:chOff x="0" y="0"/>
            <a:chExt cx="66586" cy="163576"/>
          </a:xfrm>
        </p:grpSpPr>
        <p:sp>
          <p:nvSpPr>
            <p:cNvPr name="Freeform 129" id="129"/>
            <p:cNvSpPr/>
            <p:nvPr/>
          </p:nvSpPr>
          <p:spPr>
            <a:xfrm flipH="false" flipV="false" rot="0">
              <a:off x="0" y="0"/>
              <a:ext cx="66679" cy="163577"/>
            </a:xfrm>
            <a:custGeom>
              <a:avLst/>
              <a:gdLst/>
              <a:ahLst/>
              <a:cxnLst/>
              <a:rect r="r" b="b" t="t" l="l"/>
              <a:pathLst>
                <a:path h="163577" w="66679">
                  <a:moveTo>
                    <a:pt x="64393" y="127890"/>
                  </a:moveTo>
                  <a:lnTo>
                    <a:pt x="64012" y="163577"/>
                  </a:lnTo>
                  <a:lnTo>
                    <a:pt x="0" y="162942"/>
                  </a:lnTo>
                  <a:lnTo>
                    <a:pt x="381" y="127255"/>
                  </a:lnTo>
                  <a:lnTo>
                    <a:pt x="6985" y="127382"/>
                  </a:lnTo>
                  <a:lnTo>
                    <a:pt x="6731" y="155576"/>
                  </a:lnTo>
                  <a:lnTo>
                    <a:pt x="27307" y="155830"/>
                  </a:lnTo>
                  <a:lnTo>
                    <a:pt x="27561" y="129287"/>
                  </a:lnTo>
                  <a:lnTo>
                    <a:pt x="34165" y="129414"/>
                  </a:lnTo>
                  <a:lnTo>
                    <a:pt x="33911" y="155957"/>
                  </a:lnTo>
                  <a:lnTo>
                    <a:pt x="57407" y="156211"/>
                  </a:lnTo>
                  <a:lnTo>
                    <a:pt x="57661" y="128017"/>
                  </a:lnTo>
                  <a:lnTo>
                    <a:pt x="64266" y="128144"/>
                  </a:lnTo>
                  <a:close/>
                  <a:moveTo>
                    <a:pt x="64774" y="85599"/>
                  </a:moveTo>
                  <a:lnTo>
                    <a:pt x="57915" y="86996"/>
                  </a:lnTo>
                  <a:lnTo>
                    <a:pt x="57915" y="87377"/>
                  </a:lnTo>
                  <a:cubicBezTo>
                    <a:pt x="60837" y="89790"/>
                    <a:pt x="62869" y="92203"/>
                    <a:pt x="63885" y="94616"/>
                  </a:cubicBezTo>
                  <a:cubicBezTo>
                    <a:pt x="64901" y="97029"/>
                    <a:pt x="65409" y="99950"/>
                    <a:pt x="65409" y="103506"/>
                  </a:cubicBezTo>
                  <a:cubicBezTo>
                    <a:pt x="65409" y="108205"/>
                    <a:pt x="64139" y="112015"/>
                    <a:pt x="61599" y="114682"/>
                  </a:cubicBezTo>
                  <a:cubicBezTo>
                    <a:pt x="59058" y="117349"/>
                    <a:pt x="55629" y="118619"/>
                    <a:pt x="51057" y="118619"/>
                  </a:cubicBezTo>
                  <a:cubicBezTo>
                    <a:pt x="41404" y="118492"/>
                    <a:pt x="36324" y="110745"/>
                    <a:pt x="36070" y="95251"/>
                  </a:cubicBezTo>
                  <a:lnTo>
                    <a:pt x="35943" y="87123"/>
                  </a:lnTo>
                  <a:lnTo>
                    <a:pt x="33022" y="87123"/>
                  </a:lnTo>
                  <a:cubicBezTo>
                    <a:pt x="29212" y="87123"/>
                    <a:pt x="26418" y="87885"/>
                    <a:pt x="24639" y="89409"/>
                  </a:cubicBezTo>
                  <a:cubicBezTo>
                    <a:pt x="22861" y="90933"/>
                    <a:pt x="21845" y="93600"/>
                    <a:pt x="21845" y="97156"/>
                  </a:cubicBezTo>
                  <a:cubicBezTo>
                    <a:pt x="21845" y="101093"/>
                    <a:pt x="22988" y="105665"/>
                    <a:pt x="25402" y="110745"/>
                  </a:cubicBezTo>
                  <a:lnTo>
                    <a:pt x="19813" y="112904"/>
                  </a:lnTo>
                  <a:cubicBezTo>
                    <a:pt x="18543" y="110491"/>
                    <a:pt x="17527" y="107951"/>
                    <a:pt x="16892" y="105157"/>
                  </a:cubicBezTo>
                  <a:cubicBezTo>
                    <a:pt x="16257" y="102363"/>
                    <a:pt x="15876" y="99442"/>
                    <a:pt x="15876" y="96648"/>
                  </a:cubicBezTo>
                  <a:cubicBezTo>
                    <a:pt x="15876" y="90933"/>
                    <a:pt x="17273" y="86742"/>
                    <a:pt x="19813" y="83948"/>
                  </a:cubicBezTo>
                  <a:cubicBezTo>
                    <a:pt x="22353" y="81154"/>
                    <a:pt x="26418" y="79884"/>
                    <a:pt x="32133" y="79884"/>
                  </a:cubicBezTo>
                  <a:lnTo>
                    <a:pt x="64901" y="80265"/>
                  </a:lnTo>
                  <a:lnTo>
                    <a:pt x="64901" y="85599"/>
                  </a:lnTo>
                  <a:close/>
                  <a:moveTo>
                    <a:pt x="59567" y="101728"/>
                  </a:moveTo>
                  <a:cubicBezTo>
                    <a:pt x="59567" y="97156"/>
                    <a:pt x="58423" y="93600"/>
                    <a:pt x="56010" y="91060"/>
                  </a:cubicBezTo>
                  <a:cubicBezTo>
                    <a:pt x="53597" y="88520"/>
                    <a:pt x="50041" y="87123"/>
                    <a:pt x="45596" y="87123"/>
                  </a:cubicBezTo>
                  <a:lnTo>
                    <a:pt x="41277" y="87123"/>
                  </a:lnTo>
                  <a:lnTo>
                    <a:pt x="41531" y="94362"/>
                  </a:lnTo>
                  <a:cubicBezTo>
                    <a:pt x="41658" y="100204"/>
                    <a:pt x="42548" y="104268"/>
                    <a:pt x="44072" y="106935"/>
                  </a:cubicBezTo>
                  <a:cubicBezTo>
                    <a:pt x="45596" y="109602"/>
                    <a:pt x="48136" y="110872"/>
                    <a:pt x="51438" y="110872"/>
                  </a:cubicBezTo>
                  <a:cubicBezTo>
                    <a:pt x="54105" y="110872"/>
                    <a:pt x="56010" y="110110"/>
                    <a:pt x="57407" y="108586"/>
                  </a:cubicBezTo>
                  <a:cubicBezTo>
                    <a:pt x="58804" y="107062"/>
                    <a:pt x="59567" y="104776"/>
                    <a:pt x="59567" y="101982"/>
                  </a:cubicBezTo>
                  <a:close/>
                  <a:moveTo>
                    <a:pt x="52327" y="33909"/>
                  </a:moveTo>
                  <a:cubicBezTo>
                    <a:pt x="56772" y="33909"/>
                    <a:pt x="60202" y="35687"/>
                    <a:pt x="62615" y="38989"/>
                  </a:cubicBezTo>
                  <a:cubicBezTo>
                    <a:pt x="65028" y="42291"/>
                    <a:pt x="66171" y="46990"/>
                    <a:pt x="66044" y="53086"/>
                  </a:cubicBezTo>
                  <a:cubicBezTo>
                    <a:pt x="65917" y="59437"/>
                    <a:pt x="64901" y="64390"/>
                    <a:pt x="62869" y="67946"/>
                  </a:cubicBezTo>
                  <a:lnTo>
                    <a:pt x="56137" y="67819"/>
                  </a:lnTo>
                  <a:cubicBezTo>
                    <a:pt x="57280" y="65533"/>
                    <a:pt x="58296" y="63120"/>
                    <a:pt x="58931" y="60453"/>
                  </a:cubicBezTo>
                  <a:cubicBezTo>
                    <a:pt x="59567" y="57786"/>
                    <a:pt x="59948" y="55246"/>
                    <a:pt x="60075" y="52832"/>
                  </a:cubicBezTo>
                  <a:cubicBezTo>
                    <a:pt x="60075" y="49022"/>
                    <a:pt x="59567" y="46101"/>
                    <a:pt x="58296" y="44069"/>
                  </a:cubicBezTo>
                  <a:cubicBezTo>
                    <a:pt x="57026" y="42037"/>
                    <a:pt x="55248" y="41021"/>
                    <a:pt x="52835" y="40894"/>
                  </a:cubicBezTo>
                  <a:cubicBezTo>
                    <a:pt x="50930" y="40894"/>
                    <a:pt x="49406" y="41656"/>
                    <a:pt x="48009" y="43307"/>
                  </a:cubicBezTo>
                  <a:cubicBezTo>
                    <a:pt x="46612" y="44958"/>
                    <a:pt x="45088" y="48006"/>
                    <a:pt x="43183" y="52705"/>
                  </a:cubicBezTo>
                  <a:cubicBezTo>
                    <a:pt x="41531" y="57151"/>
                    <a:pt x="40007" y="60326"/>
                    <a:pt x="38737" y="62231"/>
                  </a:cubicBezTo>
                  <a:cubicBezTo>
                    <a:pt x="37467" y="64136"/>
                    <a:pt x="36070" y="65533"/>
                    <a:pt x="34419" y="66422"/>
                  </a:cubicBezTo>
                  <a:cubicBezTo>
                    <a:pt x="32768" y="67311"/>
                    <a:pt x="30990" y="67819"/>
                    <a:pt x="28704" y="67692"/>
                  </a:cubicBezTo>
                  <a:cubicBezTo>
                    <a:pt x="24766" y="67692"/>
                    <a:pt x="21718" y="66041"/>
                    <a:pt x="19432" y="62866"/>
                  </a:cubicBezTo>
                  <a:cubicBezTo>
                    <a:pt x="17146" y="59691"/>
                    <a:pt x="16130" y="55246"/>
                    <a:pt x="16130" y="49784"/>
                  </a:cubicBezTo>
                  <a:cubicBezTo>
                    <a:pt x="16130" y="44577"/>
                    <a:pt x="17273" y="39624"/>
                    <a:pt x="19432" y="34671"/>
                  </a:cubicBezTo>
                  <a:lnTo>
                    <a:pt x="25274" y="37338"/>
                  </a:lnTo>
                  <a:cubicBezTo>
                    <a:pt x="23242" y="42164"/>
                    <a:pt x="22226" y="46482"/>
                    <a:pt x="22099" y="50419"/>
                  </a:cubicBezTo>
                  <a:cubicBezTo>
                    <a:pt x="22099" y="53848"/>
                    <a:pt x="22607" y="56516"/>
                    <a:pt x="23623" y="58294"/>
                  </a:cubicBezTo>
                  <a:cubicBezTo>
                    <a:pt x="24639" y="60072"/>
                    <a:pt x="26164" y="60961"/>
                    <a:pt x="28069" y="60961"/>
                  </a:cubicBezTo>
                  <a:cubicBezTo>
                    <a:pt x="29339" y="60961"/>
                    <a:pt x="30482" y="60707"/>
                    <a:pt x="31371" y="60072"/>
                  </a:cubicBezTo>
                  <a:cubicBezTo>
                    <a:pt x="32260" y="59437"/>
                    <a:pt x="33149" y="58421"/>
                    <a:pt x="34038" y="56897"/>
                  </a:cubicBezTo>
                  <a:cubicBezTo>
                    <a:pt x="34927" y="55373"/>
                    <a:pt x="36070" y="52705"/>
                    <a:pt x="37721" y="48514"/>
                  </a:cubicBezTo>
                  <a:cubicBezTo>
                    <a:pt x="39880" y="42799"/>
                    <a:pt x="42039" y="38989"/>
                    <a:pt x="44072" y="37084"/>
                  </a:cubicBezTo>
                  <a:cubicBezTo>
                    <a:pt x="46104" y="35179"/>
                    <a:pt x="48898" y="34163"/>
                    <a:pt x="52073" y="34163"/>
                  </a:cubicBezTo>
                  <a:close/>
                  <a:moveTo>
                    <a:pt x="60583" y="6731"/>
                  </a:moveTo>
                  <a:cubicBezTo>
                    <a:pt x="60583" y="5461"/>
                    <a:pt x="60456" y="4191"/>
                    <a:pt x="60329" y="3048"/>
                  </a:cubicBezTo>
                  <a:cubicBezTo>
                    <a:pt x="60202" y="1905"/>
                    <a:pt x="59948" y="762"/>
                    <a:pt x="59821" y="127"/>
                  </a:cubicBezTo>
                  <a:lnTo>
                    <a:pt x="65409" y="127"/>
                  </a:lnTo>
                  <a:cubicBezTo>
                    <a:pt x="65790" y="889"/>
                    <a:pt x="66044" y="2032"/>
                    <a:pt x="66298" y="3556"/>
                  </a:cubicBezTo>
                  <a:cubicBezTo>
                    <a:pt x="66552" y="5080"/>
                    <a:pt x="66679" y="6477"/>
                    <a:pt x="66679" y="7747"/>
                  </a:cubicBezTo>
                  <a:cubicBezTo>
                    <a:pt x="66552" y="17018"/>
                    <a:pt x="61599" y="21590"/>
                    <a:pt x="51819" y="21463"/>
                  </a:cubicBezTo>
                  <a:lnTo>
                    <a:pt x="23242" y="21209"/>
                  </a:lnTo>
                  <a:lnTo>
                    <a:pt x="23115" y="28067"/>
                  </a:lnTo>
                  <a:lnTo>
                    <a:pt x="19559" y="28067"/>
                  </a:lnTo>
                  <a:lnTo>
                    <a:pt x="16638" y="21209"/>
                  </a:lnTo>
                  <a:lnTo>
                    <a:pt x="6477" y="18034"/>
                  </a:lnTo>
                  <a:lnTo>
                    <a:pt x="6477" y="13843"/>
                  </a:lnTo>
                  <a:lnTo>
                    <a:pt x="17654" y="13970"/>
                  </a:lnTo>
                  <a:lnTo>
                    <a:pt x="17781" y="0"/>
                  </a:lnTo>
                  <a:lnTo>
                    <a:pt x="23369" y="0"/>
                  </a:lnTo>
                  <a:lnTo>
                    <a:pt x="23242" y="13970"/>
                  </a:lnTo>
                  <a:lnTo>
                    <a:pt x="51438" y="14224"/>
                  </a:lnTo>
                  <a:cubicBezTo>
                    <a:pt x="54359" y="14224"/>
                    <a:pt x="56518" y="13589"/>
                    <a:pt x="58169" y="12192"/>
                  </a:cubicBezTo>
                  <a:cubicBezTo>
                    <a:pt x="59821" y="10795"/>
                    <a:pt x="60583" y="9017"/>
                    <a:pt x="60583" y="66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0" id="130"/>
          <p:cNvGrpSpPr/>
          <p:nvPr/>
        </p:nvGrpSpPr>
        <p:grpSpPr>
          <a:xfrm rot="5304600">
            <a:off x="24359850" y="18566684"/>
            <a:ext cx="1262599" cy="876889"/>
            <a:chOff x="0" y="0"/>
            <a:chExt cx="617271" cy="428701"/>
          </a:xfrm>
        </p:grpSpPr>
        <p:sp>
          <p:nvSpPr>
            <p:cNvPr name="Freeform 131" id="131"/>
            <p:cNvSpPr/>
            <p:nvPr/>
          </p:nvSpPr>
          <p:spPr>
            <a:xfrm flipH="false" flipV="false" rot="0">
              <a:off x="0" y="0"/>
              <a:ext cx="617220" cy="428752"/>
            </a:xfrm>
            <a:custGeom>
              <a:avLst/>
              <a:gdLst/>
              <a:ahLst/>
              <a:cxnLst/>
              <a:rect r="r" b="b" t="t" l="l"/>
              <a:pathLst>
                <a:path h="428752" w="617220">
                  <a:moveTo>
                    <a:pt x="0" y="0"/>
                  </a:moveTo>
                  <a:lnTo>
                    <a:pt x="0" y="428752"/>
                  </a:lnTo>
                  <a:lnTo>
                    <a:pt x="617220" y="428752"/>
                  </a:lnTo>
                  <a:lnTo>
                    <a:pt x="617220" y="17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alphaModFix amt="70200"/>
              </a:blip>
              <a:stretch>
                <a:fillRect l="0" t="-28154" r="-8" b="14"/>
              </a:stretch>
            </a:blipFill>
          </p:spPr>
        </p:sp>
      </p:grpSp>
      <p:grpSp>
        <p:nvGrpSpPr>
          <p:cNvPr name="Group 132" id="132"/>
          <p:cNvGrpSpPr/>
          <p:nvPr/>
        </p:nvGrpSpPr>
        <p:grpSpPr>
          <a:xfrm rot="0">
            <a:off x="24827752" y="18613859"/>
            <a:ext cx="177243" cy="450316"/>
            <a:chOff x="0" y="0"/>
            <a:chExt cx="64986" cy="165113"/>
          </a:xfrm>
        </p:grpSpPr>
        <p:sp>
          <p:nvSpPr>
            <p:cNvPr name="Freeform 133" id="133"/>
            <p:cNvSpPr/>
            <p:nvPr/>
          </p:nvSpPr>
          <p:spPr>
            <a:xfrm flipH="false" flipV="false" rot="0">
              <a:off x="0" y="0"/>
              <a:ext cx="65024" cy="165097"/>
            </a:xfrm>
            <a:custGeom>
              <a:avLst/>
              <a:gdLst/>
              <a:ahLst/>
              <a:cxnLst/>
              <a:rect r="r" b="b" t="t" l="l"/>
              <a:pathLst>
                <a:path h="165097" w="65024">
                  <a:moveTo>
                    <a:pt x="1016" y="37464"/>
                  </a:moveTo>
                  <a:lnTo>
                    <a:pt x="0" y="1778"/>
                  </a:lnTo>
                  <a:lnTo>
                    <a:pt x="64008" y="0"/>
                  </a:lnTo>
                  <a:lnTo>
                    <a:pt x="65024" y="35686"/>
                  </a:lnTo>
                  <a:lnTo>
                    <a:pt x="58420" y="35813"/>
                  </a:lnTo>
                  <a:lnTo>
                    <a:pt x="57531" y="7620"/>
                  </a:lnTo>
                  <a:lnTo>
                    <a:pt x="36957" y="8255"/>
                  </a:lnTo>
                  <a:lnTo>
                    <a:pt x="37719" y="34797"/>
                  </a:lnTo>
                  <a:lnTo>
                    <a:pt x="31115" y="34924"/>
                  </a:lnTo>
                  <a:lnTo>
                    <a:pt x="30353" y="8382"/>
                  </a:lnTo>
                  <a:lnTo>
                    <a:pt x="6858" y="9017"/>
                  </a:lnTo>
                  <a:lnTo>
                    <a:pt x="7620" y="37210"/>
                  </a:lnTo>
                  <a:lnTo>
                    <a:pt x="1016" y="37464"/>
                  </a:lnTo>
                  <a:close/>
                  <a:moveTo>
                    <a:pt x="2159" y="80009"/>
                  </a:moveTo>
                  <a:lnTo>
                    <a:pt x="8890" y="78358"/>
                  </a:lnTo>
                  <a:lnTo>
                    <a:pt x="8890" y="77977"/>
                  </a:lnTo>
                  <a:cubicBezTo>
                    <a:pt x="5842" y="75691"/>
                    <a:pt x="3810" y="73405"/>
                    <a:pt x="2667" y="70992"/>
                  </a:cubicBezTo>
                  <a:cubicBezTo>
                    <a:pt x="1524" y="68579"/>
                    <a:pt x="889" y="65785"/>
                    <a:pt x="762" y="62229"/>
                  </a:cubicBezTo>
                  <a:cubicBezTo>
                    <a:pt x="635" y="57530"/>
                    <a:pt x="1778" y="53720"/>
                    <a:pt x="4191" y="50926"/>
                  </a:cubicBezTo>
                  <a:cubicBezTo>
                    <a:pt x="6604" y="48132"/>
                    <a:pt x="10033" y="46735"/>
                    <a:pt x="14478" y="46608"/>
                  </a:cubicBezTo>
                  <a:cubicBezTo>
                    <a:pt x="24130" y="46354"/>
                    <a:pt x="29464" y="53974"/>
                    <a:pt x="30353" y="69468"/>
                  </a:cubicBezTo>
                  <a:lnTo>
                    <a:pt x="30861" y="77596"/>
                  </a:lnTo>
                  <a:lnTo>
                    <a:pt x="33782" y="77469"/>
                  </a:lnTo>
                  <a:cubicBezTo>
                    <a:pt x="37592" y="77342"/>
                    <a:pt x="40259" y="76453"/>
                    <a:pt x="42037" y="74802"/>
                  </a:cubicBezTo>
                  <a:cubicBezTo>
                    <a:pt x="43815" y="73151"/>
                    <a:pt x="44577" y="70484"/>
                    <a:pt x="44450" y="66928"/>
                  </a:cubicBezTo>
                  <a:cubicBezTo>
                    <a:pt x="44323" y="62991"/>
                    <a:pt x="42926" y="58419"/>
                    <a:pt x="40386" y="53466"/>
                  </a:cubicBezTo>
                  <a:lnTo>
                    <a:pt x="45847" y="51053"/>
                  </a:lnTo>
                  <a:cubicBezTo>
                    <a:pt x="47244" y="53339"/>
                    <a:pt x="48260" y="56006"/>
                    <a:pt x="49022" y="58800"/>
                  </a:cubicBezTo>
                  <a:cubicBezTo>
                    <a:pt x="49784" y="61594"/>
                    <a:pt x="50292" y="64388"/>
                    <a:pt x="50292" y="67182"/>
                  </a:cubicBezTo>
                  <a:cubicBezTo>
                    <a:pt x="50419" y="72897"/>
                    <a:pt x="49276" y="77215"/>
                    <a:pt x="46863" y="80009"/>
                  </a:cubicBezTo>
                  <a:cubicBezTo>
                    <a:pt x="44450" y="82803"/>
                    <a:pt x="40386" y="84327"/>
                    <a:pt x="34798" y="84454"/>
                  </a:cubicBezTo>
                  <a:lnTo>
                    <a:pt x="2286" y="85343"/>
                  </a:lnTo>
                  <a:lnTo>
                    <a:pt x="2159" y="80009"/>
                  </a:lnTo>
                  <a:close/>
                  <a:moveTo>
                    <a:pt x="6858" y="63499"/>
                  </a:moveTo>
                  <a:cubicBezTo>
                    <a:pt x="6985" y="68071"/>
                    <a:pt x="8382" y="71500"/>
                    <a:pt x="10922" y="74040"/>
                  </a:cubicBezTo>
                  <a:cubicBezTo>
                    <a:pt x="13462" y="76580"/>
                    <a:pt x="17018" y="77723"/>
                    <a:pt x="21463" y="77596"/>
                  </a:cubicBezTo>
                  <a:lnTo>
                    <a:pt x="25781" y="77469"/>
                  </a:lnTo>
                  <a:lnTo>
                    <a:pt x="25273" y="70230"/>
                  </a:lnTo>
                  <a:cubicBezTo>
                    <a:pt x="24892" y="64515"/>
                    <a:pt x="23876" y="60324"/>
                    <a:pt x="22225" y="57784"/>
                  </a:cubicBezTo>
                  <a:cubicBezTo>
                    <a:pt x="20574" y="55244"/>
                    <a:pt x="18034" y="54101"/>
                    <a:pt x="14732" y="54101"/>
                  </a:cubicBezTo>
                  <a:cubicBezTo>
                    <a:pt x="12065" y="54228"/>
                    <a:pt x="10160" y="54990"/>
                    <a:pt x="8763" y="56641"/>
                  </a:cubicBezTo>
                  <a:cubicBezTo>
                    <a:pt x="7366" y="58292"/>
                    <a:pt x="6731" y="60578"/>
                    <a:pt x="6858" y="63499"/>
                  </a:cubicBezTo>
                  <a:close/>
                  <a:moveTo>
                    <a:pt x="16764" y="130935"/>
                  </a:moveTo>
                  <a:cubicBezTo>
                    <a:pt x="12319" y="131062"/>
                    <a:pt x="8763" y="129538"/>
                    <a:pt x="6350" y="126236"/>
                  </a:cubicBezTo>
                  <a:cubicBezTo>
                    <a:pt x="3937" y="122934"/>
                    <a:pt x="2540" y="118362"/>
                    <a:pt x="2286" y="112266"/>
                  </a:cubicBezTo>
                  <a:cubicBezTo>
                    <a:pt x="2159" y="105916"/>
                    <a:pt x="2921" y="100963"/>
                    <a:pt x="4953" y="97280"/>
                  </a:cubicBezTo>
                  <a:lnTo>
                    <a:pt x="11684" y="97153"/>
                  </a:lnTo>
                  <a:cubicBezTo>
                    <a:pt x="10541" y="99439"/>
                    <a:pt x="9779" y="101979"/>
                    <a:pt x="9144" y="104646"/>
                  </a:cubicBezTo>
                  <a:cubicBezTo>
                    <a:pt x="8509" y="107313"/>
                    <a:pt x="8255" y="109853"/>
                    <a:pt x="8382" y="112266"/>
                  </a:cubicBezTo>
                  <a:cubicBezTo>
                    <a:pt x="8509" y="116076"/>
                    <a:pt x="9144" y="118997"/>
                    <a:pt x="10414" y="121029"/>
                  </a:cubicBezTo>
                  <a:cubicBezTo>
                    <a:pt x="11684" y="123061"/>
                    <a:pt x="13589" y="123950"/>
                    <a:pt x="16002" y="123950"/>
                  </a:cubicBezTo>
                  <a:cubicBezTo>
                    <a:pt x="17907" y="123950"/>
                    <a:pt x="19431" y="123061"/>
                    <a:pt x="20701" y="121410"/>
                  </a:cubicBezTo>
                  <a:cubicBezTo>
                    <a:pt x="21971" y="119759"/>
                    <a:pt x="23495" y="116584"/>
                    <a:pt x="25146" y="111758"/>
                  </a:cubicBezTo>
                  <a:cubicBezTo>
                    <a:pt x="26670" y="107186"/>
                    <a:pt x="28067" y="104011"/>
                    <a:pt x="29210" y="102106"/>
                  </a:cubicBezTo>
                  <a:cubicBezTo>
                    <a:pt x="30353" y="100201"/>
                    <a:pt x="31750" y="98804"/>
                    <a:pt x="33274" y="97788"/>
                  </a:cubicBezTo>
                  <a:cubicBezTo>
                    <a:pt x="34798" y="96772"/>
                    <a:pt x="36703" y="96264"/>
                    <a:pt x="38862" y="96264"/>
                  </a:cubicBezTo>
                  <a:cubicBezTo>
                    <a:pt x="42799" y="96137"/>
                    <a:pt x="45847" y="97661"/>
                    <a:pt x="48260" y="100836"/>
                  </a:cubicBezTo>
                  <a:cubicBezTo>
                    <a:pt x="50673" y="104011"/>
                    <a:pt x="51816" y="108329"/>
                    <a:pt x="52070" y="113790"/>
                  </a:cubicBezTo>
                  <a:cubicBezTo>
                    <a:pt x="52197" y="118997"/>
                    <a:pt x="51308" y="124077"/>
                    <a:pt x="49276" y="129030"/>
                  </a:cubicBezTo>
                  <a:lnTo>
                    <a:pt x="43307" y="126617"/>
                  </a:lnTo>
                  <a:cubicBezTo>
                    <a:pt x="45212" y="121791"/>
                    <a:pt x="45974" y="117346"/>
                    <a:pt x="45974" y="113409"/>
                  </a:cubicBezTo>
                  <a:cubicBezTo>
                    <a:pt x="45847" y="109980"/>
                    <a:pt x="45212" y="107440"/>
                    <a:pt x="44196" y="105662"/>
                  </a:cubicBezTo>
                  <a:cubicBezTo>
                    <a:pt x="43180" y="103884"/>
                    <a:pt x="41529" y="103122"/>
                    <a:pt x="39624" y="103122"/>
                  </a:cubicBezTo>
                  <a:cubicBezTo>
                    <a:pt x="38354" y="103122"/>
                    <a:pt x="37211" y="103503"/>
                    <a:pt x="36322" y="104138"/>
                  </a:cubicBezTo>
                  <a:cubicBezTo>
                    <a:pt x="35433" y="104773"/>
                    <a:pt x="34544" y="105916"/>
                    <a:pt x="33782" y="107440"/>
                  </a:cubicBezTo>
                  <a:cubicBezTo>
                    <a:pt x="33020" y="108964"/>
                    <a:pt x="31877" y="111758"/>
                    <a:pt x="30480" y="115949"/>
                  </a:cubicBezTo>
                  <a:cubicBezTo>
                    <a:pt x="28575" y="121664"/>
                    <a:pt x="26543" y="125601"/>
                    <a:pt x="24511" y="127633"/>
                  </a:cubicBezTo>
                  <a:cubicBezTo>
                    <a:pt x="22479" y="129665"/>
                    <a:pt x="19812" y="130808"/>
                    <a:pt x="16637" y="130808"/>
                  </a:cubicBezTo>
                  <a:close/>
                  <a:moveTo>
                    <a:pt x="9525" y="158366"/>
                  </a:moveTo>
                  <a:cubicBezTo>
                    <a:pt x="9525" y="159636"/>
                    <a:pt x="9652" y="160906"/>
                    <a:pt x="9906" y="162049"/>
                  </a:cubicBezTo>
                  <a:cubicBezTo>
                    <a:pt x="10160" y="163192"/>
                    <a:pt x="10414" y="164208"/>
                    <a:pt x="10541" y="164843"/>
                  </a:cubicBezTo>
                  <a:lnTo>
                    <a:pt x="4953" y="165097"/>
                  </a:lnTo>
                  <a:cubicBezTo>
                    <a:pt x="4572" y="164335"/>
                    <a:pt x="4191" y="163192"/>
                    <a:pt x="3937" y="161668"/>
                  </a:cubicBezTo>
                  <a:cubicBezTo>
                    <a:pt x="3683" y="160144"/>
                    <a:pt x="3429" y="158747"/>
                    <a:pt x="3429" y="157478"/>
                  </a:cubicBezTo>
                  <a:cubicBezTo>
                    <a:pt x="3175" y="148207"/>
                    <a:pt x="7874" y="143381"/>
                    <a:pt x="17653" y="143127"/>
                  </a:cubicBezTo>
                  <a:lnTo>
                    <a:pt x="46228" y="142365"/>
                  </a:lnTo>
                  <a:lnTo>
                    <a:pt x="46101" y="135507"/>
                  </a:lnTo>
                  <a:lnTo>
                    <a:pt x="49657" y="135380"/>
                  </a:lnTo>
                  <a:lnTo>
                    <a:pt x="52832" y="142111"/>
                  </a:lnTo>
                  <a:lnTo>
                    <a:pt x="63119" y="144905"/>
                  </a:lnTo>
                  <a:lnTo>
                    <a:pt x="63246" y="149096"/>
                  </a:lnTo>
                  <a:lnTo>
                    <a:pt x="52070" y="149350"/>
                  </a:lnTo>
                  <a:lnTo>
                    <a:pt x="52451" y="163319"/>
                  </a:lnTo>
                  <a:lnTo>
                    <a:pt x="46863" y="163446"/>
                  </a:lnTo>
                  <a:lnTo>
                    <a:pt x="46482" y="149477"/>
                  </a:lnTo>
                  <a:lnTo>
                    <a:pt x="18288" y="150239"/>
                  </a:lnTo>
                  <a:cubicBezTo>
                    <a:pt x="15367" y="150366"/>
                    <a:pt x="13208" y="151128"/>
                    <a:pt x="11684" y="152525"/>
                  </a:cubicBezTo>
                  <a:cubicBezTo>
                    <a:pt x="10160" y="153922"/>
                    <a:pt x="9398" y="155827"/>
                    <a:pt x="9525" y="15824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4" id="134"/>
          <p:cNvGrpSpPr/>
          <p:nvPr/>
        </p:nvGrpSpPr>
        <p:grpSpPr>
          <a:xfrm rot="-13260">
            <a:off x="21170412" y="4819693"/>
            <a:ext cx="1229556" cy="1123777"/>
            <a:chOff x="0" y="0"/>
            <a:chExt cx="601116" cy="549402"/>
          </a:xfrm>
        </p:grpSpPr>
        <p:sp>
          <p:nvSpPr>
            <p:cNvPr name="Freeform 135" id="135"/>
            <p:cNvSpPr/>
            <p:nvPr/>
          </p:nvSpPr>
          <p:spPr>
            <a:xfrm flipH="false" flipV="false" rot="0">
              <a:off x="0" y="0"/>
              <a:ext cx="601091" cy="549402"/>
            </a:xfrm>
            <a:custGeom>
              <a:avLst/>
              <a:gdLst/>
              <a:ahLst/>
              <a:cxnLst/>
              <a:rect r="r" b="b" t="t" l="l"/>
              <a:pathLst>
                <a:path h="549402" w="601091">
                  <a:moveTo>
                    <a:pt x="601091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601091" y="549402"/>
                  </a:lnTo>
                  <a:lnTo>
                    <a:pt x="601091" y="0"/>
                  </a:lnTo>
                  <a:close/>
                </a:path>
              </a:pathLst>
            </a:custGeom>
            <a:blipFill>
              <a:blip r:embed="rId48">
                <a:alphaModFix amt="70200"/>
              </a:blip>
              <a:stretch>
                <a:fillRect l="0" t="0" r="-4" b="0"/>
              </a:stretch>
            </a:blipFill>
          </p:spPr>
        </p:sp>
      </p:grpSp>
      <p:grpSp>
        <p:nvGrpSpPr>
          <p:cNvPr name="Group 136" id="136"/>
          <p:cNvGrpSpPr/>
          <p:nvPr/>
        </p:nvGrpSpPr>
        <p:grpSpPr>
          <a:xfrm rot="0">
            <a:off x="21524093" y="5242162"/>
            <a:ext cx="406804" cy="188439"/>
            <a:chOff x="0" y="0"/>
            <a:chExt cx="149161" cy="69101"/>
          </a:xfrm>
        </p:grpSpPr>
        <p:sp>
          <p:nvSpPr>
            <p:cNvPr name="Freeform 137" id="137"/>
            <p:cNvSpPr/>
            <p:nvPr/>
          </p:nvSpPr>
          <p:spPr>
            <a:xfrm flipH="false" flipV="false" rot="0">
              <a:off x="0" y="0"/>
              <a:ext cx="149095" cy="69217"/>
            </a:xfrm>
            <a:custGeom>
              <a:avLst/>
              <a:gdLst/>
              <a:ahLst/>
              <a:cxnLst/>
              <a:rect r="r" b="b" t="t" l="l"/>
              <a:pathLst>
                <a:path h="69217" w="149095">
                  <a:moveTo>
                    <a:pt x="42163" y="68582"/>
                  </a:moveTo>
                  <a:lnTo>
                    <a:pt x="0" y="68709"/>
                  </a:lnTo>
                  <a:lnTo>
                    <a:pt x="0" y="62486"/>
                  </a:lnTo>
                  <a:lnTo>
                    <a:pt x="16764" y="45468"/>
                  </a:lnTo>
                  <a:cubicBezTo>
                    <a:pt x="21844" y="40260"/>
                    <a:pt x="25273" y="36577"/>
                    <a:pt x="26924" y="34291"/>
                  </a:cubicBezTo>
                  <a:cubicBezTo>
                    <a:pt x="28574" y="32005"/>
                    <a:pt x="29717" y="29846"/>
                    <a:pt x="30606" y="27814"/>
                  </a:cubicBezTo>
                  <a:cubicBezTo>
                    <a:pt x="31495" y="25782"/>
                    <a:pt x="31876" y="23496"/>
                    <a:pt x="31749" y="21083"/>
                  </a:cubicBezTo>
                  <a:cubicBezTo>
                    <a:pt x="31749" y="17654"/>
                    <a:pt x="30733" y="14987"/>
                    <a:pt x="28574" y="12954"/>
                  </a:cubicBezTo>
                  <a:cubicBezTo>
                    <a:pt x="26416" y="10922"/>
                    <a:pt x="23622" y="9906"/>
                    <a:pt x="19939" y="9906"/>
                  </a:cubicBezTo>
                  <a:cubicBezTo>
                    <a:pt x="17272" y="9906"/>
                    <a:pt x="14732" y="10414"/>
                    <a:pt x="12446" y="11303"/>
                  </a:cubicBezTo>
                  <a:cubicBezTo>
                    <a:pt x="10160" y="12192"/>
                    <a:pt x="7366" y="13843"/>
                    <a:pt x="4572" y="16130"/>
                  </a:cubicBezTo>
                  <a:lnTo>
                    <a:pt x="635" y="11176"/>
                  </a:lnTo>
                  <a:cubicBezTo>
                    <a:pt x="6477" y="6223"/>
                    <a:pt x="12954" y="3683"/>
                    <a:pt x="19812" y="3683"/>
                  </a:cubicBezTo>
                  <a:cubicBezTo>
                    <a:pt x="25781" y="3683"/>
                    <a:pt x="30606" y="5207"/>
                    <a:pt x="34035" y="8255"/>
                  </a:cubicBezTo>
                  <a:cubicBezTo>
                    <a:pt x="37464" y="11303"/>
                    <a:pt x="39242" y="15495"/>
                    <a:pt x="39242" y="20702"/>
                  </a:cubicBezTo>
                  <a:cubicBezTo>
                    <a:pt x="39242" y="24766"/>
                    <a:pt x="38099" y="28830"/>
                    <a:pt x="35813" y="32767"/>
                  </a:cubicBezTo>
                  <a:cubicBezTo>
                    <a:pt x="33527" y="36704"/>
                    <a:pt x="29336" y="41784"/>
                    <a:pt x="23114" y="47881"/>
                  </a:cubicBezTo>
                  <a:lnTo>
                    <a:pt x="9144" y="61597"/>
                  </a:lnTo>
                  <a:lnTo>
                    <a:pt x="9144" y="61978"/>
                  </a:lnTo>
                  <a:lnTo>
                    <a:pt x="42036" y="61851"/>
                  </a:lnTo>
                  <a:lnTo>
                    <a:pt x="42036" y="68582"/>
                  </a:lnTo>
                  <a:close/>
                  <a:moveTo>
                    <a:pt x="87374" y="68455"/>
                  </a:moveTo>
                  <a:lnTo>
                    <a:pt x="87374" y="37339"/>
                  </a:lnTo>
                  <a:cubicBezTo>
                    <a:pt x="87374" y="33402"/>
                    <a:pt x="86485" y="30481"/>
                    <a:pt x="84707" y="28576"/>
                  </a:cubicBezTo>
                  <a:cubicBezTo>
                    <a:pt x="82930" y="26671"/>
                    <a:pt x="80009" y="25655"/>
                    <a:pt x="76199" y="25782"/>
                  </a:cubicBezTo>
                  <a:cubicBezTo>
                    <a:pt x="71119" y="25782"/>
                    <a:pt x="67563" y="27179"/>
                    <a:pt x="65150" y="29846"/>
                  </a:cubicBezTo>
                  <a:cubicBezTo>
                    <a:pt x="62737" y="32513"/>
                    <a:pt x="61721" y="37085"/>
                    <a:pt x="61721" y="43308"/>
                  </a:cubicBezTo>
                  <a:lnTo>
                    <a:pt x="61848" y="68455"/>
                  </a:lnTo>
                  <a:lnTo>
                    <a:pt x="54609" y="68455"/>
                  </a:lnTo>
                  <a:lnTo>
                    <a:pt x="54482" y="20448"/>
                  </a:lnTo>
                  <a:lnTo>
                    <a:pt x="60451" y="20448"/>
                  </a:lnTo>
                  <a:lnTo>
                    <a:pt x="61721" y="27052"/>
                  </a:lnTo>
                  <a:lnTo>
                    <a:pt x="62102" y="27052"/>
                  </a:lnTo>
                  <a:cubicBezTo>
                    <a:pt x="63626" y="24639"/>
                    <a:pt x="65658" y="22861"/>
                    <a:pt x="68325" y="21591"/>
                  </a:cubicBezTo>
                  <a:cubicBezTo>
                    <a:pt x="70992" y="20321"/>
                    <a:pt x="74040" y="19559"/>
                    <a:pt x="77342" y="19559"/>
                  </a:cubicBezTo>
                  <a:cubicBezTo>
                    <a:pt x="83184" y="19559"/>
                    <a:pt x="87501" y="20956"/>
                    <a:pt x="90422" y="23750"/>
                  </a:cubicBezTo>
                  <a:cubicBezTo>
                    <a:pt x="93343" y="26544"/>
                    <a:pt x="94867" y="30989"/>
                    <a:pt x="94867" y="37085"/>
                  </a:cubicBezTo>
                  <a:lnTo>
                    <a:pt x="94994" y="68455"/>
                  </a:lnTo>
                  <a:lnTo>
                    <a:pt x="87755" y="68455"/>
                  </a:lnTo>
                  <a:close/>
                  <a:moveTo>
                    <a:pt x="142618" y="61851"/>
                  </a:moveTo>
                  <a:lnTo>
                    <a:pt x="142237" y="61851"/>
                  </a:lnTo>
                  <a:cubicBezTo>
                    <a:pt x="138936" y="66677"/>
                    <a:pt x="133856" y="69217"/>
                    <a:pt x="127252" y="69217"/>
                  </a:cubicBezTo>
                  <a:cubicBezTo>
                    <a:pt x="121029" y="69217"/>
                    <a:pt x="116076" y="67058"/>
                    <a:pt x="112520" y="62867"/>
                  </a:cubicBezTo>
                  <a:cubicBezTo>
                    <a:pt x="108964" y="58676"/>
                    <a:pt x="107186" y="52453"/>
                    <a:pt x="107186" y="44579"/>
                  </a:cubicBezTo>
                  <a:cubicBezTo>
                    <a:pt x="107186" y="36704"/>
                    <a:pt x="108837" y="30481"/>
                    <a:pt x="112393" y="26163"/>
                  </a:cubicBezTo>
                  <a:cubicBezTo>
                    <a:pt x="115949" y="21845"/>
                    <a:pt x="120775" y="19559"/>
                    <a:pt x="126998" y="19559"/>
                  </a:cubicBezTo>
                  <a:cubicBezTo>
                    <a:pt x="133475" y="19559"/>
                    <a:pt x="138555" y="21845"/>
                    <a:pt x="141983" y="26544"/>
                  </a:cubicBezTo>
                  <a:lnTo>
                    <a:pt x="142491" y="26544"/>
                  </a:lnTo>
                  <a:lnTo>
                    <a:pt x="142110" y="23115"/>
                  </a:lnTo>
                  <a:lnTo>
                    <a:pt x="141983" y="19686"/>
                  </a:lnTo>
                  <a:lnTo>
                    <a:pt x="141602" y="0"/>
                  </a:lnTo>
                  <a:lnTo>
                    <a:pt x="148841" y="0"/>
                  </a:lnTo>
                  <a:lnTo>
                    <a:pt x="149095" y="68201"/>
                  </a:lnTo>
                  <a:lnTo>
                    <a:pt x="143126" y="68201"/>
                  </a:lnTo>
                  <a:lnTo>
                    <a:pt x="142110" y="61724"/>
                  </a:lnTo>
                  <a:close/>
                  <a:moveTo>
                    <a:pt x="127633" y="62994"/>
                  </a:moveTo>
                  <a:cubicBezTo>
                    <a:pt x="132586" y="62994"/>
                    <a:pt x="136142" y="61597"/>
                    <a:pt x="138428" y="58930"/>
                  </a:cubicBezTo>
                  <a:cubicBezTo>
                    <a:pt x="140714" y="56263"/>
                    <a:pt x="141729" y="51818"/>
                    <a:pt x="141729" y="45849"/>
                  </a:cubicBezTo>
                  <a:lnTo>
                    <a:pt x="141729" y="44325"/>
                  </a:lnTo>
                  <a:cubicBezTo>
                    <a:pt x="141729" y="37466"/>
                    <a:pt x="140587" y="32640"/>
                    <a:pt x="138301" y="29719"/>
                  </a:cubicBezTo>
                  <a:cubicBezTo>
                    <a:pt x="136015" y="26798"/>
                    <a:pt x="132459" y="25401"/>
                    <a:pt x="127506" y="25401"/>
                  </a:cubicBezTo>
                  <a:cubicBezTo>
                    <a:pt x="123188" y="25401"/>
                    <a:pt x="120013" y="27052"/>
                    <a:pt x="117727" y="30354"/>
                  </a:cubicBezTo>
                  <a:cubicBezTo>
                    <a:pt x="115441" y="33656"/>
                    <a:pt x="114425" y="38355"/>
                    <a:pt x="114425" y="44452"/>
                  </a:cubicBezTo>
                  <a:cubicBezTo>
                    <a:pt x="114425" y="50548"/>
                    <a:pt x="115568" y="55247"/>
                    <a:pt x="117854" y="58295"/>
                  </a:cubicBezTo>
                  <a:cubicBezTo>
                    <a:pt x="120140" y="61343"/>
                    <a:pt x="123442" y="62994"/>
                    <a:pt x="127760" y="6299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8" id="138"/>
          <p:cNvGrpSpPr/>
          <p:nvPr/>
        </p:nvGrpSpPr>
        <p:grpSpPr>
          <a:xfrm rot="-49320">
            <a:off x="14536596" y="22002438"/>
            <a:ext cx="1196487" cy="1123777"/>
            <a:chOff x="0" y="0"/>
            <a:chExt cx="584949" cy="549402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584962" cy="549402"/>
            </a:xfrm>
            <a:custGeom>
              <a:avLst/>
              <a:gdLst/>
              <a:ahLst/>
              <a:cxnLst/>
              <a:rect r="r" b="b" t="t" l="l"/>
              <a:pathLst>
                <a:path h="549402" w="584962">
                  <a:moveTo>
                    <a:pt x="584962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584962" y="549402"/>
                  </a:lnTo>
                  <a:lnTo>
                    <a:pt x="584962" y="0"/>
                  </a:lnTo>
                  <a:close/>
                </a:path>
              </a:pathLst>
            </a:custGeom>
            <a:blipFill>
              <a:blip r:embed="rId49">
                <a:alphaModFix amt="70200"/>
              </a:blip>
              <a:stretch>
                <a:fillRect l="0" t="0" r="2" b="0"/>
              </a:stretch>
            </a:blipFill>
          </p:spPr>
        </p:sp>
      </p:grpSp>
      <p:grpSp>
        <p:nvGrpSpPr>
          <p:cNvPr name="Group 140" id="140"/>
          <p:cNvGrpSpPr/>
          <p:nvPr/>
        </p:nvGrpSpPr>
        <p:grpSpPr>
          <a:xfrm rot="0">
            <a:off x="14901005" y="22423062"/>
            <a:ext cx="363578" cy="190985"/>
            <a:chOff x="0" y="0"/>
            <a:chExt cx="133312" cy="70028"/>
          </a:xfrm>
        </p:grpSpPr>
        <p:sp>
          <p:nvSpPr>
            <p:cNvPr name="Freeform 141" id="141"/>
            <p:cNvSpPr/>
            <p:nvPr/>
          </p:nvSpPr>
          <p:spPr>
            <a:xfrm flipH="false" flipV="false" rot="0">
              <a:off x="0" y="0"/>
              <a:ext cx="133353" cy="69975"/>
            </a:xfrm>
            <a:custGeom>
              <a:avLst/>
              <a:gdLst/>
              <a:ahLst/>
              <a:cxnLst/>
              <a:rect r="r" b="b" t="t" l="l"/>
              <a:pathLst>
                <a:path h="69975" w="133353">
                  <a:moveTo>
                    <a:pt x="29211" y="69594"/>
                  </a:moveTo>
                  <a:lnTo>
                    <a:pt x="6731" y="13208"/>
                  </a:lnTo>
                  <a:lnTo>
                    <a:pt x="6350" y="13208"/>
                  </a:lnTo>
                  <a:cubicBezTo>
                    <a:pt x="6858" y="17652"/>
                    <a:pt x="7112" y="22986"/>
                    <a:pt x="7239" y="29209"/>
                  </a:cubicBezTo>
                  <a:lnTo>
                    <a:pt x="7747" y="69975"/>
                  </a:lnTo>
                  <a:lnTo>
                    <a:pt x="889" y="69975"/>
                  </a:lnTo>
                  <a:lnTo>
                    <a:pt x="0" y="5969"/>
                  </a:lnTo>
                  <a:lnTo>
                    <a:pt x="11176" y="5842"/>
                  </a:lnTo>
                  <a:lnTo>
                    <a:pt x="32259" y="58418"/>
                  </a:lnTo>
                  <a:lnTo>
                    <a:pt x="32640" y="58418"/>
                  </a:lnTo>
                  <a:lnTo>
                    <a:pt x="52325" y="5207"/>
                  </a:lnTo>
                  <a:lnTo>
                    <a:pt x="63374" y="5080"/>
                  </a:lnTo>
                  <a:lnTo>
                    <a:pt x="64263" y="69086"/>
                  </a:lnTo>
                  <a:lnTo>
                    <a:pt x="56770" y="69213"/>
                  </a:lnTo>
                  <a:lnTo>
                    <a:pt x="56262" y="27939"/>
                  </a:lnTo>
                  <a:cubicBezTo>
                    <a:pt x="56135" y="23240"/>
                    <a:pt x="56262" y="18033"/>
                    <a:pt x="56643" y="12573"/>
                  </a:cubicBezTo>
                  <a:lnTo>
                    <a:pt x="56262" y="12573"/>
                  </a:lnTo>
                  <a:lnTo>
                    <a:pt x="35307" y="69594"/>
                  </a:lnTo>
                  <a:lnTo>
                    <a:pt x="29338" y="69721"/>
                  </a:lnTo>
                  <a:close/>
                  <a:moveTo>
                    <a:pt x="88140" y="68832"/>
                  </a:moveTo>
                  <a:lnTo>
                    <a:pt x="80901" y="68959"/>
                  </a:lnTo>
                  <a:lnTo>
                    <a:pt x="80012" y="20954"/>
                  </a:lnTo>
                  <a:lnTo>
                    <a:pt x="87251" y="20827"/>
                  </a:lnTo>
                  <a:lnTo>
                    <a:pt x="87886" y="68832"/>
                  </a:lnTo>
                  <a:close/>
                  <a:moveTo>
                    <a:pt x="79250" y="7874"/>
                  </a:moveTo>
                  <a:cubicBezTo>
                    <a:pt x="79250" y="6223"/>
                    <a:pt x="79631" y="4953"/>
                    <a:pt x="80393" y="4191"/>
                  </a:cubicBezTo>
                  <a:cubicBezTo>
                    <a:pt x="81155" y="3429"/>
                    <a:pt x="82171" y="3048"/>
                    <a:pt x="83441" y="3048"/>
                  </a:cubicBezTo>
                  <a:cubicBezTo>
                    <a:pt x="84711" y="3048"/>
                    <a:pt x="85600" y="3429"/>
                    <a:pt x="86489" y="4191"/>
                  </a:cubicBezTo>
                  <a:cubicBezTo>
                    <a:pt x="87378" y="4953"/>
                    <a:pt x="87759" y="6223"/>
                    <a:pt x="87759" y="7747"/>
                  </a:cubicBezTo>
                  <a:cubicBezTo>
                    <a:pt x="87759" y="9271"/>
                    <a:pt x="87378" y="10668"/>
                    <a:pt x="86489" y="11430"/>
                  </a:cubicBezTo>
                  <a:cubicBezTo>
                    <a:pt x="85600" y="12192"/>
                    <a:pt x="84711" y="12700"/>
                    <a:pt x="83441" y="12700"/>
                  </a:cubicBezTo>
                  <a:cubicBezTo>
                    <a:pt x="82171" y="12700"/>
                    <a:pt x="81409" y="12319"/>
                    <a:pt x="80520" y="11557"/>
                  </a:cubicBezTo>
                  <a:cubicBezTo>
                    <a:pt x="79631" y="10795"/>
                    <a:pt x="79250" y="9525"/>
                    <a:pt x="79250" y="7874"/>
                  </a:cubicBezTo>
                  <a:close/>
                  <a:moveTo>
                    <a:pt x="110619" y="68451"/>
                  </a:moveTo>
                  <a:lnTo>
                    <a:pt x="103380" y="68578"/>
                  </a:lnTo>
                  <a:lnTo>
                    <a:pt x="102364" y="381"/>
                  </a:lnTo>
                  <a:lnTo>
                    <a:pt x="109730" y="381"/>
                  </a:lnTo>
                  <a:lnTo>
                    <a:pt x="110746" y="68451"/>
                  </a:lnTo>
                  <a:close/>
                  <a:moveTo>
                    <a:pt x="133353" y="68070"/>
                  </a:moveTo>
                  <a:lnTo>
                    <a:pt x="126113" y="68197"/>
                  </a:lnTo>
                  <a:lnTo>
                    <a:pt x="125097" y="127"/>
                  </a:lnTo>
                  <a:lnTo>
                    <a:pt x="132337" y="0"/>
                  </a:lnTo>
                  <a:lnTo>
                    <a:pt x="133353" y="680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2" id="142"/>
          <p:cNvGrpSpPr/>
          <p:nvPr/>
        </p:nvGrpSpPr>
        <p:grpSpPr>
          <a:xfrm rot="-70320">
            <a:off x="21645744" y="7549541"/>
            <a:ext cx="1130401" cy="1123777"/>
            <a:chOff x="0" y="0"/>
            <a:chExt cx="552640" cy="549402"/>
          </a:xfrm>
        </p:grpSpPr>
        <p:sp>
          <p:nvSpPr>
            <p:cNvPr name="Freeform 143" id="143"/>
            <p:cNvSpPr/>
            <p:nvPr/>
          </p:nvSpPr>
          <p:spPr>
            <a:xfrm flipH="false" flipV="false" rot="0">
              <a:off x="0" y="0"/>
              <a:ext cx="552577" cy="549402"/>
            </a:xfrm>
            <a:custGeom>
              <a:avLst/>
              <a:gdLst/>
              <a:ahLst/>
              <a:cxnLst/>
              <a:rect r="r" b="b" t="t" l="l"/>
              <a:pathLst>
                <a:path h="549402" w="552577">
                  <a:moveTo>
                    <a:pt x="552577" y="0"/>
                  </a:moveTo>
                  <a:lnTo>
                    <a:pt x="0" y="0"/>
                  </a:lnTo>
                  <a:lnTo>
                    <a:pt x="0" y="549402"/>
                  </a:lnTo>
                  <a:lnTo>
                    <a:pt x="552577" y="549402"/>
                  </a:lnTo>
                  <a:lnTo>
                    <a:pt x="552577" y="0"/>
                  </a:lnTo>
                  <a:close/>
                </a:path>
              </a:pathLst>
            </a:custGeom>
            <a:blipFill>
              <a:blip r:embed="rId50">
                <a:alphaModFix amt="70200"/>
              </a:blip>
              <a:stretch>
                <a:fillRect l="0" t="0" r="-11" b="0"/>
              </a:stretch>
            </a:blipFill>
          </p:spPr>
        </p:sp>
      </p:grpSp>
      <p:grpSp>
        <p:nvGrpSpPr>
          <p:cNvPr name="Group 144" id="144"/>
          <p:cNvGrpSpPr/>
          <p:nvPr/>
        </p:nvGrpSpPr>
        <p:grpSpPr>
          <a:xfrm rot="0">
            <a:off x="11630648" y="3426246"/>
            <a:ext cx="3500204" cy="284763"/>
            <a:chOff x="0" y="0"/>
            <a:chExt cx="1283411" cy="104407"/>
          </a:xfrm>
        </p:grpSpPr>
        <p:sp>
          <p:nvSpPr>
            <p:cNvPr name="Freeform 145" id="145"/>
            <p:cNvSpPr/>
            <p:nvPr/>
          </p:nvSpPr>
          <p:spPr>
            <a:xfrm flipH="false" flipV="false" rot="0">
              <a:off x="0" y="0"/>
              <a:ext cx="1283340" cy="104391"/>
            </a:xfrm>
            <a:custGeom>
              <a:avLst/>
              <a:gdLst/>
              <a:ahLst/>
              <a:cxnLst/>
              <a:rect r="r" b="b" t="t" l="l"/>
              <a:pathLst>
                <a:path h="104391" w="1283340">
                  <a:moveTo>
                    <a:pt x="39370" y="1397"/>
                  </a:moveTo>
                  <a:lnTo>
                    <a:pt x="64008" y="1397"/>
                  </a:lnTo>
                  <a:lnTo>
                    <a:pt x="64008" y="44703"/>
                  </a:lnTo>
                  <a:cubicBezTo>
                    <a:pt x="64008" y="53846"/>
                    <a:pt x="63246" y="60704"/>
                    <a:pt x="61595" y="65403"/>
                  </a:cubicBezTo>
                  <a:cubicBezTo>
                    <a:pt x="59944" y="70102"/>
                    <a:pt x="56769" y="74166"/>
                    <a:pt x="51816" y="77468"/>
                  </a:cubicBezTo>
                  <a:cubicBezTo>
                    <a:pt x="46863" y="80770"/>
                    <a:pt x="40767" y="82420"/>
                    <a:pt x="33147" y="82420"/>
                  </a:cubicBezTo>
                  <a:cubicBezTo>
                    <a:pt x="25146" y="82420"/>
                    <a:pt x="18923" y="81278"/>
                    <a:pt x="14478" y="79119"/>
                  </a:cubicBezTo>
                  <a:cubicBezTo>
                    <a:pt x="10033" y="76960"/>
                    <a:pt x="6731" y="73785"/>
                    <a:pt x="4318" y="69594"/>
                  </a:cubicBezTo>
                  <a:cubicBezTo>
                    <a:pt x="1905" y="65403"/>
                    <a:pt x="381" y="60323"/>
                    <a:pt x="0" y="54100"/>
                  </a:cubicBezTo>
                  <a:lnTo>
                    <a:pt x="23495" y="50925"/>
                  </a:lnTo>
                  <a:cubicBezTo>
                    <a:pt x="23495" y="54481"/>
                    <a:pt x="23876" y="57021"/>
                    <a:pt x="24384" y="58799"/>
                  </a:cubicBezTo>
                  <a:cubicBezTo>
                    <a:pt x="24892" y="60577"/>
                    <a:pt x="25908" y="61847"/>
                    <a:pt x="27305" y="62990"/>
                  </a:cubicBezTo>
                  <a:cubicBezTo>
                    <a:pt x="28194" y="63625"/>
                    <a:pt x="29591" y="64006"/>
                    <a:pt x="31369" y="64006"/>
                  </a:cubicBezTo>
                  <a:cubicBezTo>
                    <a:pt x="34163" y="64006"/>
                    <a:pt x="36195" y="62990"/>
                    <a:pt x="37465" y="60958"/>
                  </a:cubicBezTo>
                  <a:cubicBezTo>
                    <a:pt x="38735" y="58926"/>
                    <a:pt x="39370" y="55497"/>
                    <a:pt x="39370" y="50671"/>
                  </a:cubicBezTo>
                  <a:lnTo>
                    <a:pt x="39370" y="1397"/>
                  </a:lnTo>
                  <a:close/>
                  <a:moveTo>
                    <a:pt x="139701" y="81024"/>
                  </a:moveTo>
                  <a:lnTo>
                    <a:pt x="119127" y="81024"/>
                  </a:lnTo>
                  <a:lnTo>
                    <a:pt x="119127" y="71626"/>
                  </a:lnTo>
                  <a:cubicBezTo>
                    <a:pt x="116079" y="75436"/>
                    <a:pt x="112903" y="78230"/>
                    <a:pt x="109855" y="79881"/>
                  </a:cubicBezTo>
                  <a:cubicBezTo>
                    <a:pt x="106807" y="81531"/>
                    <a:pt x="102870" y="82293"/>
                    <a:pt x="98298" y="82293"/>
                  </a:cubicBezTo>
                  <a:cubicBezTo>
                    <a:pt x="92202" y="82293"/>
                    <a:pt x="87503" y="80516"/>
                    <a:pt x="83947" y="76833"/>
                  </a:cubicBezTo>
                  <a:cubicBezTo>
                    <a:pt x="80391" y="73150"/>
                    <a:pt x="78740" y="67562"/>
                    <a:pt x="78740" y="60069"/>
                  </a:cubicBezTo>
                  <a:lnTo>
                    <a:pt x="78740" y="23240"/>
                  </a:lnTo>
                  <a:lnTo>
                    <a:pt x="100965" y="23240"/>
                  </a:lnTo>
                  <a:lnTo>
                    <a:pt x="100965" y="54989"/>
                  </a:lnTo>
                  <a:cubicBezTo>
                    <a:pt x="100965" y="58672"/>
                    <a:pt x="101600" y="61212"/>
                    <a:pt x="102997" y="62736"/>
                  </a:cubicBezTo>
                  <a:cubicBezTo>
                    <a:pt x="104394" y="64260"/>
                    <a:pt x="106172" y="65022"/>
                    <a:pt x="108585" y="65022"/>
                  </a:cubicBezTo>
                  <a:cubicBezTo>
                    <a:pt x="111252" y="65022"/>
                    <a:pt x="113411" y="64006"/>
                    <a:pt x="115062" y="61974"/>
                  </a:cubicBezTo>
                  <a:cubicBezTo>
                    <a:pt x="116713" y="59942"/>
                    <a:pt x="117602" y="56259"/>
                    <a:pt x="117602" y="51052"/>
                  </a:cubicBezTo>
                  <a:lnTo>
                    <a:pt x="117602" y="23240"/>
                  </a:lnTo>
                  <a:lnTo>
                    <a:pt x="139701" y="23240"/>
                  </a:lnTo>
                  <a:lnTo>
                    <a:pt x="139701" y="81024"/>
                  </a:lnTo>
                  <a:close/>
                  <a:moveTo>
                    <a:pt x="153925" y="1397"/>
                  </a:moveTo>
                  <a:lnTo>
                    <a:pt x="176150" y="1397"/>
                  </a:lnTo>
                  <a:lnTo>
                    <a:pt x="176150" y="81024"/>
                  </a:lnTo>
                  <a:lnTo>
                    <a:pt x="153925" y="81024"/>
                  </a:lnTo>
                  <a:lnTo>
                    <a:pt x="153925" y="1397"/>
                  </a:lnTo>
                  <a:close/>
                  <a:moveTo>
                    <a:pt x="183770" y="23367"/>
                  </a:moveTo>
                  <a:lnTo>
                    <a:pt x="207138" y="23367"/>
                  </a:lnTo>
                  <a:lnTo>
                    <a:pt x="219076" y="61720"/>
                  </a:lnTo>
                  <a:lnTo>
                    <a:pt x="230125" y="23367"/>
                  </a:lnTo>
                  <a:lnTo>
                    <a:pt x="251969" y="23367"/>
                  </a:lnTo>
                  <a:lnTo>
                    <a:pt x="229109" y="84960"/>
                  </a:lnTo>
                  <a:cubicBezTo>
                    <a:pt x="226442" y="91945"/>
                    <a:pt x="223902" y="96771"/>
                    <a:pt x="221108" y="99184"/>
                  </a:cubicBezTo>
                  <a:cubicBezTo>
                    <a:pt x="217298" y="102613"/>
                    <a:pt x="211456" y="104391"/>
                    <a:pt x="203582" y="104391"/>
                  </a:cubicBezTo>
                  <a:cubicBezTo>
                    <a:pt x="200407" y="104391"/>
                    <a:pt x="195454" y="104010"/>
                    <a:pt x="188850" y="103121"/>
                  </a:cubicBezTo>
                  <a:lnTo>
                    <a:pt x="186945" y="87627"/>
                  </a:lnTo>
                  <a:cubicBezTo>
                    <a:pt x="190120" y="88643"/>
                    <a:pt x="193676" y="89151"/>
                    <a:pt x="197613" y="89151"/>
                  </a:cubicBezTo>
                  <a:cubicBezTo>
                    <a:pt x="200280" y="89151"/>
                    <a:pt x="202312" y="88516"/>
                    <a:pt x="203963" y="87373"/>
                  </a:cubicBezTo>
                  <a:cubicBezTo>
                    <a:pt x="205614" y="86230"/>
                    <a:pt x="206884" y="84071"/>
                    <a:pt x="208027" y="81024"/>
                  </a:cubicBezTo>
                  <a:lnTo>
                    <a:pt x="183770" y="23240"/>
                  </a:lnTo>
                  <a:close/>
                  <a:moveTo>
                    <a:pt x="343282" y="0"/>
                  </a:moveTo>
                  <a:lnTo>
                    <a:pt x="343282" y="81024"/>
                  </a:lnTo>
                  <a:lnTo>
                    <a:pt x="320930" y="81024"/>
                  </a:lnTo>
                  <a:lnTo>
                    <a:pt x="320930" y="27939"/>
                  </a:lnTo>
                  <a:cubicBezTo>
                    <a:pt x="317247" y="30733"/>
                    <a:pt x="313818" y="32892"/>
                    <a:pt x="310389" y="34670"/>
                  </a:cubicBezTo>
                  <a:cubicBezTo>
                    <a:pt x="306960" y="36448"/>
                    <a:pt x="302769" y="37972"/>
                    <a:pt x="297689" y="39623"/>
                  </a:cubicBezTo>
                  <a:lnTo>
                    <a:pt x="297689" y="21335"/>
                  </a:lnTo>
                  <a:cubicBezTo>
                    <a:pt x="305182" y="18922"/>
                    <a:pt x="311024" y="16002"/>
                    <a:pt x="315215" y="12573"/>
                  </a:cubicBezTo>
                  <a:cubicBezTo>
                    <a:pt x="319406" y="9144"/>
                    <a:pt x="322581" y="4953"/>
                    <a:pt x="324994" y="0"/>
                  </a:cubicBezTo>
                  <a:lnTo>
                    <a:pt x="343282" y="0"/>
                  </a:lnTo>
                  <a:close/>
                  <a:moveTo>
                    <a:pt x="380621" y="38226"/>
                  </a:moveTo>
                  <a:cubicBezTo>
                    <a:pt x="377192" y="36321"/>
                    <a:pt x="374652" y="34289"/>
                    <a:pt x="373001" y="32003"/>
                  </a:cubicBezTo>
                  <a:cubicBezTo>
                    <a:pt x="370842" y="28828"/>
                    <a:pt x="369699" y="25272"/>
                    <a:pt x="369699" y="21208"/>
                  </a:cubicBezTo>
                  <a:cubicBezTo>
                    <a:pt x="369699" y="14605"/>
                    <a:pt x="372874" y="9144"/>
                    <a:pt x="379097" y="4826"/>
                  </a:cubicBezTo>
                  <a:cubicBezTo>
                    <a:pt x="384050" y="1524"/>
                    <a:pt x="390400" y="0"/>
                    <a:pt x="398528" y="0"/>
                  </a:cubicBezTo>
                  <a:cubicBezTo>
                    <a:pt x="409196" y="0"/>
                    <a:pt x="417070" y="2032"/>
                    <a:pt x="422150" y="6096"/>
                  </a:cubicBezTo>
                  <a:cubicBezTo>
                    <a:pt x="427230" y="10160"/>
                    <a:pt x="429770" y="15240"/>
                    <a:pt x="429770" y="21462"/>
                  </a:cubicBezTo>
                  <a:cubicBezTo>
                    <a:pt x="429770" y="25018"/>
                    <a:pt x="428754" y="28447"/>
                    <a:pt x="426722" y="31495"/>
                  </a:cubicBezTo>
                  <a:cubicBezTo>
                    <a:pt x="425198" y="33781"/>
                    <a:pt x="422785" y="36067"/>
                    <a:pt x="419610" y="38226"/>
                  </a:cubicBezTo>
                  <a:cubicBezTo>
                    <a:pt x="423928" y="40258"/>
                    <a:pt x="427103" y="43052"/>
                    <a:pt x="429262" y="46481"/>
                  </a:cubicBezTo>
                  <a:cubicBezTo>
                    <a:pt x="431421" y="49909"/>
                    <a:pt x="432437" y="53592"/>
                    <a:pt x="432437" y="57783"/>
                  </a:cubicBezTo>
                  <a:cubicBezTo>
                    <a:pt x="432437" y="61720"/>
                    <a:pt x="431548" y="65530"/>
                    <a:pt x="429643" y="68959"/>
                  </a:cubicBezTo>
                  <a:cubicBezTo>
                    <a:pt x="427738" y="72388"/>
                    <a:pt x="425579" y="75055"/>
                    <a:pt x="422912" y="76960"/>
                  </a:cubicBezTo>
                  <a:cubicBezTo>
                    <a:pt x="420245" y="78865"/>
                    <a:pt x="416943" y="80262"/>
                    <a:pt x="413006" y="81151"/>
                  </a:cubicBezTo>
                  <a:cubicBezTo>
                    <a:pt x="409069" y="82039"/>
                    <a:pt x="404751" y="82420"/>
                    <a:pt x="400306" y="82420"/>
                  </a:cubicBezTo>
                  <a:cubicBezTo>
                    <a:pt x="391924" y="82420"/>
                    <a:pt x="385447" y="81404"/>
                    <a:pt x="381002" y="79373"/>
                  </a:cubicBezTo>
                  <a:cubicBezTo>
                    <a:pt x="376557" y="77341"/>
                    <a:pt x="373128" y="74420"/>
                    <a:pt x="370842" y="70610"/>
                  </a:cubicBezTo>
                  <a:cubicBezTo>
                    <a:pt x="368556" y="66800"/>
                    <a:pt x="367413" y="62355"/>
                    <a:pt x="367413" y="57656"/>
                  </a:cubicBezTo>
                  <a:cubicBezTo>
                    <a:pt x="367413" y="52957"/>
                    <a:pt x="368556" y="49020"/>
                    <a:pt x="370715" y="45846"/>
                  </a:cubicBezTo>
                  <a:cubicBezTo>
                    <a:pt x="372874" y="42671"/>
                    <a:pt x="376176" y="40131"/>
                    <a:pt x="380748" y="38353"/>
                  </a:cubicBezTo>
                  <a:close/>
                  <a:moveTo>
                    <a:pt x="390654" y="22732"/>
                  </a:moveTo>
                  <a:cubicBezTo>
                    <a:pt x="390654" y="25526"/>
                    <a:pt x="391543" y="27685"/>
                    <a:pt x="393194" y="29336"/>
                  </a:cubicBezTo>
                  <a:cubicBezTo>
                    <a:pt x="394845" y="30987"/>
                    <a:pt x="397258" y="31876"/>
                    <a:pt x="400052" y="31876"/>
                  </a:cubicBezTo>
                  <a:cubicBezTo>
                    <a:pt x="402592" y="31876"/>
                    <a:pt x="404624" y="30987"/>
                    <a:pt x="406275" y="29336"/>
                  </a:cubicBezTo>
                  <a:cubicBezTo>
                    <a:pt x="407926" y="27685"/>
                    <a:pt x="408688" y="25526"/>
                    <a:pt x="408688" y="22859"/>
                  </a:cubicBezTo>
                  <a:cubicBezTo>
                    <a:pt x="408688" y="20192"/>
                    <a:pt x="407799" y="17906"/>
                    <a:pt x="406148" y="16129"/>
                  </a:cubicBezTo>
                  <a:cubicBezTo>
                    <a:pt x="404497" y="14351"/>
                    <a:pt x="402211" y="13589"/>
                    <a:pt x="399671" y="13589"/>
                  </a:cubicBezTo>
                  <a:cubicBezTo>
                    <a:pt x="397131" y="13589"/>
                    <a:pt x="394845" y="14478"/>
                    <a:pt x="393067" y="16129"/>
                  </a:cubicBezTo>
                  <a:cubicBezTo>
                    <a:pt x="391289" y="17779"/>
                    <a:pt x="390527" y="19938"/>
                    <a:pt x="390527" y="22732"/>
                  </a:cubicBezTo>
                  <a:close/>
                  <a:moveTo>
                    <a:pt x="389384" y="57021"/>
                  </a:moveTo>
                  <a:cubicBezTo>
                    <a:pt x="389384" y="60577"/>
                    <a:pt x="390400" y="63371"/>
                    <a:pt x="392559" y="65657"/>
                  </a:cubicBezTo>
                  <a:cubicBezTo>
                    <a:pt x="394718" y="67943"/>
                    <a:pt x="397131" y="68959"/>
                    <a:pt x="399925" y="68959"/>
                  </a:cubicBezTo>
                  <a:cubicBezTo>
                    <a:pt x="402719" y="68959"/>
                    <a:pt x="404878" y="67816"/>
                    <a:pt x="407037" y="65530"/>
                  </a:cubicBezTo>
                  <a:cubicBezTo>
                    <a:pt x="409196" y="63244"/>
                    <a:pt x="410212" y="60450"/>
                    <a:pt x="410212" y="56894"/>
                  </a:cubicBezTo>
                  <a:cubicBezTo>
                    <a:pt x="410212" y="53338"/>
                    <a:pt x="409196" y="50544"/>
                    <a:pt x="407037" y="48259"/>
                  </a:cubicBezTo>
                  <a:cubicBezTo>
                    <a:pt x="404878" y="45973"/>
                    <a:pt x="402465" y="44830"/>
                    <a:pt x="399671" y="44830"/>
                  </a:cubicBezTo>
                  <a:cubicBezTo>
                    <a:pt x="396877" y="44830"/>
                    <a:pt x="394464" y="45973"/>
                    <a:pt x="392432" y="48132"/>
                  </a:cubicBezTo>
                  <a:cubicBezTo>
                    <a:pt x="390400" y="50290"/>
                    <a:pt x="389384" y="53211"/>
                    <a:pt x="389384" y="56894"/>
                  </a:cubicBezTo>
                  <a:close/>
                  <a:moveTo>
                    <a:pt x="443740" y="59180"/>
                  </a:moveTo>
                  <a:lnTo>
                    <a:pt x="467362" y="59180"/>
                  </a:lnTo>
                  <a:lnTo>
                    <a:pt x="467362" y="77214"/>
                  </a:lnTo>
                  <a:cubicBezTo>
                    <a:pt x="467362" y="83944"/>
                    <a:pt x="465965" y="89151"/>
                    <a:pt x="463171" y="93088"/>
                  </a:cubicBezTo>
                  <a:cubicBezTo>
                    <a:pt x="460377" y="97025"/>
                    <a:pt x="455678" y="100327"/>
                    <a:pt x="448947" y="103375"/>
                  </a:cubicBezTo>
                  <a:lnTo>
                    <a:pt x="443740" y="93723"/>
                  </a:lnTo>
                  <a:cubicBezTo>
                    <a:pt x="447931" y="91818"/>
                    <a:pt x="450852" y="89786"/>
                    <a:pt x="452376" y="87881"/>
                  </a:cubicBezTo>
                  <a:cubicBezTo>
                    <a:pt x="453900" y="85976"/>
                    <a:pt x="454789" y="83690"/>
                    <a:pt x="455043" y="81024"/>
                  </a:cubicBezTo>
                  <a:lnTo>
                    <a:pt x="443740" y="81024"/>
                  </a:lnTo>
                  <a:lnTo>
                    <a:pt x="443740" y="59053"/>
                  </a:lnTo>
                  <a:close/>
                  <a:moveTo>
                    <a:pt x="580519" y="81024"/>
                  </a:moveTo>
                  <a:lnTo>
                    <a:pt x="514098" y="81024"/>
                  </a:lnTo>
                  <a:cubicBezTo>
                    <a:pt x="514860" y="74420"/>
                    <a:pt x="517146" y="68324"/>
                    <a:pt x="521083" y="62482"/>
                  </a:cubicBezTo>
                  <a:cubicBezTo>
                    <a:pt x="525020" y="56640"/>
                    <a:pt x="532132" y="49909"/>
                    <a:pt x="542800" y="42036"/>
                  </a:cubicBezTo>
                  <a:cubicBezTo>
                    <a:pt x="549277" y="37210"/>
                    <a:pt x="553468" y="33527"/>
                    <a:pt x="555246" y="31114"/>
                  </a:cubicBezTo>
                  <a:cubicBezTo>
                    <a:pt x="557024" y="28701"/>
                    <a:pt x="557913" y="26288"/>
                    <a:pt x="557913" y="24002"/>
                  </a:cubicBezTo>
                  <a:cubicBezTo>
                    <a:pt x="557913" y="21589"/>
                    <a:pt x="557024" y="19557"/>
                    <a:pt x="555246" y="17779"/>
                  </a:cubicBezTo>
                  <a:cubicBezTo>
                    <a:pt x="553468" y="16002"/>
                    <a:pt x="551182" y="15240"/>
                    <a:pt x="548515" y="15240"/>
                  </a:cubicBezTo>
                  <a:cubicBezTo>
                    <a:pt x="545848" y="15240"/>
                    <a:pt x="543435" y="16129"/>
                    <a:pt x="541530" y="17906"/>
                  </a:cubicBezTo>
                  <a:cubicBezTo>
                    <a:pt x="539625" y="19684"/>
                    <a:pt x="538482" y="22859"/>
                    <a:pt x="537974" y="27304"/>
                  </a:cubicBezTo>
                  <a:lnTo>
                    <a:pt x="515749" y="25399"/>
                  </a:lnTo>
                  <a:cubicBezTo>
                    <a:pt x="516638" y="19176"/>
                    <a:pt x="518162" y="14351"/>
                    <a:pt x="520575" y="10795"/>
                  </a:cubicBezTo>
                  <a:cubicBezTo>
                    <a:pt x="522988" y="7239"/>
                    <a:pt x="526163" y="4572"/>
                    <a:pt x="530354" y="2794"/>
                  </a:cubicBezTo>
                  <a:cubicBezTo>
                    <a:pt x="534545" y="1016"/>
                    <a:pt x="540387" y="0"/>
                    <a:pt x="547880" y="0"/>
                  </a:cubicBezTo>
                  <a:cubicBezTo>
                    <a:pt x="555627" y="0"/>
                    <a:pt x="561723" y="889"/>
                    <a:pt x="566041" y="2667"/>
                  </a:cubicBezTo>
                  <a:cubicBezTo>
                    <a:pt x="570359" y="4445"/>
                    <a:pt x="573788" y="7112"/>
                    <a:pt x="576201" y="10795"/>
                  </a:cubicBezTo>
                  <a:cubicBezTo>
                    <a:pt x="578614" y="14478"/>
                    <a:pt x="579884" y="18541"/>
                    <a:pt x="579884" y="23113"/>
                  </a:cubicBezTo>
                  <a:cubicBezTo>
                    <a:pt x="579884" y="27939"/>
                    <a:pt x="578487" y="32638"/>
                    <a:pt x="575566" y="36956"/>
                  </a:cubicBezTo>
                  <a:cubicBezTo>
                    <a:pt x="572645" y="41274"/>
                    <a:pt x="567565" y="46227"/>
                    <a:pt x="560072" y="51560"/>
                  </a:cubicBezTo>
                  <a:cubicBezTo>
                    <a:pt x="555627" y="54608"/>
                    <a:pt x="552579" y="56767"/>
                    <a:pt x="551182" y="58037"/>
                  </a:cubicBezTo>
                  <a:cubicBezTo>
                    <a:pt x="549785" y="59307"/>
                    <a:pt x="547880" y="60831"/>
                    <a:pt x="545848" y="62863"/>
                  </a:cubicBezTo>
                  <a:lnTo>
                    <a:pt x="580392" y="62863"/>
                  </a:lnTo>
                  <a:lnTo>
                    <a:pt x="580392" y="81024"/>
                  </a:lnTo>
                  <a:close/>
                  <a:moveTo>
                    <a:pt x="589791" y="40893"/>
                  </a:moveTo>
                  <a:cubicBezTo>
                    <a:pt x="589791" y="25780"/>
                    <a:pt x="592457" y="15113"/>
                    <a:pt x="597918" y="9144"/>
                  </a:cubicBezTo>
                  <a:cubicBezTo>
                    <a:pt x="603380" y="3175"/>
                    <a:pt x="611889" y="0"/>
                    <a:pt x="623065" y="0"/>
                  </a:cubicBezTo>
                  <a:cubicBezTo>
                    <a:pt x="628399" y="0"/>
                    <a:pt x="632844" y="635"/>
                    <a:pt x="636273" y="2032"/>
                  </a:cubicBezTo>
                  <a:cubicBezTo>
                    <a:pt x="639702" y="3429"/>
                    <a:pt x="642496" y="5080"/>
                    <a:pt x="644655" y="7239"/>
                  </a:cubicBezTo>
                  <a:cubicBezTo>
                    <a:pt x="646814" y="9398"/>
                    <a:pt x="648592" y="11557"/>
                    <a:pt x="649735" y="13970"/>
                  </a:cubicBezTo>
                  <a:cubicBezTo>
                    <a:pt x="650878" y="16382"/>
                    <a:pt x="652021" y="19049"/>
                    <a:pt x="652783" y="22097"/>
                  </a:cubicBezTo>
                  <a:cubicBezTo>
                    <a:pt x="654307" y="28066"/>
                    <a:pt x="655069" y="34289"/>
                    <a:pt x="655069" y="40639"/>
                  </a:cubicBezTo>
                  <a:cubicBezTo>
                    <a:pt x="655069" y="55116"/>
                    <a:pt x="652656" y="65657"/>
                    <a:pt x="647703" y="72388"/>
                  </a:cubicBezTo>
                  <a:cubicBezTo>
                    <a:pt x="642750" y="79119"/>
                    <a:pt x="634368" y="82420"/>
                    <a:pt x="622430" y="82420"/>
                  </a:cubicBezTo>
                  <a:cubicBezTo>
                    <a:pt x="615699" y="82420"/>
                    <a:pt x="610365" y="81404"/>
                    <a:pt x="606174" y="79246"/>
                  </a:cubicBezTo>
                  <a:cubicBezTo>
                    <a:pt x="601983" y="77087"/>
                    <a:pt x="598681" y="74039"/>
                    <a:pt x="596014" y="69848"/>
                  </a:cubicBezTo>
                  <a:cubicBezTo>
                    <a:pt x="594109" y="66927"/>
                    <a:pt x="592585" y="62863"/>
                    <a:pt x="591569" y="57783"/>
                  </a:cubicBezTo>
                  <a:cubicBezTo>
                    <a:pt x="590553" y="52703"/>
                    <a:pt x="589918" y="47116"/>
                    <a:pt x="589918" y="40893"/>
                  </a:cubicBezTo>
                  <a:close/>
                  <a:moveTo>
                    <a:pt x="611889" y="40893"/>
                  </a:moveTo>
                  <a:cubicBezTo>
                    <a:pt x="611889" y="51052"/>
                    <a:pt x="612778" y="57910"/>
                    <a:pt x="614556" y="61720"/>
                  </a:cubicBezTo>
                  <a:cubicBezTo>
                    <a:pt x="616334" y="65530"/>
                    <a:pt x="619001" y="67308"/>
                    <a:pt x="622303" y="67308"/>
                  </a:cubicBezTo>
                  <a:cubicBezTo>
                    <a:pt x="624589" y="67308"/>
                    <a:pt x="626494" y="66546"/>
                    <a:pt x="628145" y="64895"/>
                  </a:cubicBezTo>
                  <a:cubicBezTo>
                    <a:pt x="629796" y="63244"/>
                    <a:pt x="631066" y="60831"/>
                    <a:pt x="631828" y="57402"/>
                  </a:cubicBezTo>
                  <a:cubicBezTo>
                    <a:pt x="632590" y="53973"/>
                    <a:pt x="632971" y="48640"/>
                    <a:pt x="632971" y="41528"/>
                  </a:cubicBezTo>
                  <a:cubicBezTo>
                    <a:pt x="632971" y="30987"/>
                    <a:pt x="632082" y="23875"/>
                    <a:pt x="630304" y="20192"/>
                  </a:cubicBezTo>
                  <a:cubicBezTo>
                    <a:pt x="628526" y="16509"/>
                    <a:pt x="625859" y="14732"/>
                    <a:pt x="622176" y="14732"/>
                  </a:cubicBezTo>
                  <a:cubicBezTo>
                    <a:pt x="618493" y="14732"/>
                    <a:pt x="615826" y="16636"/>
                    <a:pt x="614302" y="20319"/>
                  </a:cubicBezTo>
                  <a:cubicBezTo>
                    <a:pt x="612778" y="24002"/>
                    <a:pt x="611889" y="30860"/>
                    <a:pt x="611889" y="40893"/>
                  </a:cubicBezTo>
                  <a:close/>
                  <a:moveTo>
                    <a:pt x="728856" y="81024"/>
                  </a:moveTo>
                  <a:lnTo>
                    <a:pt x="662562" y="81024"/>
                  </a:lnTo>
                  <a:cubicBezTo>
                    <a:pt x="663324" y="74420"/>
                    <a:pt x="665610" y="68324"/>
                    <a:pt x="669547" y="62482"/>
                  </a:cubicBezTo>
                  <a:cubicBezTo>
                    <a:pt x="673484" y="56640"/>
                    <a:pt x="680596" y="49909"/>
                    <a:pt x="691264" y="42036"/>
                  </a:cubicBezTo>
                  <a:cubicBezTo>
                    <a:pt x="697741" y="37210"/>
                    <a:pt x="701932" y="33527"/>
                    <a:pt x="703710" y="31114"/>
                  </a:cubicBezTo>
                  <a:cubicBezTo>
                    <a:pt x="705488" y="28701"/>
                    <a:pt x="706377" y="26288"/>
                    <a:pt x="706377" y="24002"/>
                  </a:cubicBezTo>
                  <a:cubicBezTo>
                    <a:pt x="706377" y="21589"/>
                    <a:pt x="705488" y="19557"/>
                    <a:pt x="703710" y="17779"/>
                  </a:cubicBezTo>
                  <a:cubicBezTo>
                    <a:pt x="701932" y="16002"/>
                    <a:pt x="699646" y="15240"/>
                    <a:pt x="696979" y="15240"/>
                  </a:cubicBezTo>
                  <a:cubicBezTo>
                    <a:pt x="694312" y="15240"/>
                    <a:pt x="691899" y="16129"/>
                    <a:pt x="689994" y="17906"/>
                  </a:cubicBezTo>
                  <a:cubicBezTo>
                    <a:pt x="688089" y="19684"/>
                    <a:pt x="686946" y="22859"/>
                    <a:pt x="686438" y="27304"/>
                  </a:cubicBezTo>
                  <a:lnTo>
                    <a:pt x="664086" y="25399"/>
                  </a:lnTo>
                  <a:cubicBezTo>
                    <a:pt x="664975" y="19176"/>
                    <a:pt x="666499" y="14351"/>
                    <a:pt x="668912" y="10795"/>
                  </a:cubicBezTo>
                  <a:cubicBezTo>
                    <a:pt x="671325" y="7239"/>
                    <a:pt x="674500" y="4572"/>
                    <a:pt x="678691" y="2794"/>
                  </a:cubicBezTo>
                  <a:cubicBezTo>
                    <a:pt x="682882" y="1016"/>
                    <a:pt x="688724" y="0"/>
                    <a:pt x="696217" y="0"/>
                  </a:cubicBezTo>
                  <a:cubicBezTo>
                    <a:pt x="703964" y="0"/>
                    <a:pt x="710060" y="889"/>
                    <a:pt x="714378" y="2667"/>
                  </a:cubicBezTo>
                  <a:cubicBezTo>
                    <a:pt x="718696" y="4445"/>
                    <a:pt x="722125" y="7112"/>
                    <a:pt x="724538" y="10795"/>
                  </a:cubicBezTo>
                  <a:cubicBezTo>
                    <a:pt x="726951" y="14478"/>
                    <a:pt x="728221" y="18541"/>
                    <a:pt x="728221" y="23113"/>
                  </a:cubicBezTo>
                  <a:cubicBezTo>
                    <a:pt x="728221" y="27939"/>
                    <a:pt x="726824" y="32638"/>
                    <a:pt x="723903" y="36956"/>
                  </a:cubicBezTo>
                  <a:cubicBezTo>
                    <a:pt x="720982" y="41274"/>
                    <a:pt x="715902" y="46227"/>
                    <a:pt x="708409" y="51560"/>
                  </a:cubicBezTo>
                  <a:cubicBezTo>
                    <a:pt x="703964" y="54608"/>
                    <a:pt x="700916" y="56767"/>
                    <a:pt x="699519" y="58037"/>
                  </a:cubicBezTo>
                  <a:cubicBezTo>
                    <a:pt x="698122" y="59307"/>
                    <a:pt x="696217" y="60831"/>
                    <a:pt x="694185" y="62863"/>
                  </a:cubicBezTo>
                  <a:lnTo>
                    <a:pt x="728729" y="62863"/>
                  </a:lnTo>
                  <a:lnTo>
                    <a:pt x="728729" y="81024"/>
                  </a:lnTo>
                  <a:close/>
                  <a:moveTo>
                    <a:pt x="776227" y="66165"/>
                  </a:moveTo>
                  <a:lnTo>
                    <a:pt x="736095" y="66165"/>
                  </a:lnTo>
                  <a:lnTo>
                    <a:pt x="736095" y="47878"/>
                  </a:lnTo>
                  <a:lnTo>
                    <a:pt x="776354" y="0"/>
                  </a:lnTo>
                  <a:lnTo>
                    <a:pt x="795658" y="0"/>
                  </a:lnTo>
                  <a:lnTo>
                    <a:pt x="795658" y="48893"/>
                  </a:lnTo>
                  <a:lnTo>
                    <a:pt x="805691" y="48893"/>
                  </a:lnTo>
                  <a:lnTo>
                    <a:pt x="805691" y="66165"/>
                  </a:lnTo>
                  <a:lnTo>
                    <a:pt x="795658" y="66165"/>
                  </a:lnTo>
                  <a:lnTo>
                    <a:pt x="795658" y="81024"/>
                  </a:lnTo>
                  <a:lnTo>
                    <a:pt x="776354" y="81024"/>
                  </a:lnTo>
                  <a:lnTo>
                    <a:pt x="776354" y="66165"/>
                  </a:lnTo>
                  <a:close/>
                  <a:moveTo>
                    <a:pt x="776354" y="49020"/>
                  </a:moveTo>
                  <a:lnTo>
                    <a:pt x="776354" y="23875"/>
                  </a:lnTo>
                  <a:lnTo>
                    <a:pt x="755018" y="48893"/>
                  </a:lnTo>
                  <a:lnTo>
                    <a:pt x="776354" y="48893"/>
                  </a:lnTo>
                  <a:close/>
                  <a:moveTo>
                    <a:pt x="847475" y="43306"/>
                  </a:moveTo>
                  <a:lnTo>
                    <a:pt x="879606" y="43306"/>
                  </a:lnTo>
                  <a:lnTo>
                    <a:pt x="879606" y="60577"/>
                  </a:lnTo>
                  <a:lnTo>
                    <a:pt x="847475" y="60577"/>
                  </a:lnTo>
                  <a:lnTo>
                    <a:pt x="847475" y="43433"/>
                  </a:lnTo>
                  <a:close/>
                  <a:moveTo>
                    <a:pt x="924183" y="1397"/>
                  </a:moveTo>
                  <a:lnTo>
                    <a:pt x="988826" y="1397"/>
                  </a:lnTo>
                  <a:lnTo>
                    <a:pt x="988826" y="16256"/>
                  </a:lnTo>
                  <a:cubicBezTo>
                    <a:pt x="983238" y="21335"/>
                    <a:pt x="978539" y="26796"/>
                    <a:pt x="974729" y="32765"/>
                  </a:cubicBezTo>
                  <a:cubicBezTo>
                    <a:pt x="970157" y="39877"/>
                    <a:pt x="966601" y="47878"/>
                    <a:pt x="963934" y="56767"/>
                  </a:cubicBezTo>
                  <a:cubicBezTo>
                    <a:pt x="961775" y="63625"/>
                    <a:pt x="960378" y="71753"/>
                    <a:pt x="959743" y="81024"/>
                  </a:cubicBezTo>
                  <a:lnTo>
                    <a:pt x="937645" y="81024"/>
                  </a:lnTo>
                  <a:cubicBezTo>
                    <a:pt x="939423" y="68070"/>
                    <a:pt x="942090" y="57148"/>
                    <a:pt x="945900" y="48259"/>
                  </a:cubicBezTo>
                  <a:cubicBezTo>
                    <a:pt x="949710" y="39369"/>
                    <a:pt x="955552" y="30098"/>
                    <a:pt x="963553" y="20065"/>
                  </a:cubicBezTo>
                  <a:lnTo>
                    <a:pt x="924183" y="20065"/>
                  </a:lnTo>
                  <a:lnTo>
                    <a:pt x="924183" y="1397"/>
                  </a:lnTo>
                  <a:close/>
                  <a:moveTo>
                    <a:pt x="1037340" y="102994"/>
                  </a:moveTo>
                  <a:lnTo>
                    <a:pt x="1037340" y="23240"/>
                  </a:lnTo>
                  <a:lnTo>
                    <a:pt x="1058042" y="23240"/>
                  </a:lnTo>
                  <a:lnTo>
                    <a:pt x="1058042" y="31749"/>
                  </a:lnTo>
                  <a:cubicBezTo>
                    <a:pt x="1060962" y="28193"/>
                    <a:pt x="1063503" y="25780"/>
                    <a:pt x="1065916" y="24510"/>
                  </a:cubicBezTo>
                  <a:cubicBezTo>
                    <a:pt x="1069091" y="22859"/>
                    <a:pt x="1072647" y="21970"/>
                    <a:pt x="1076584" y="21970"/>
                  </a:cubicBezTo>
                  <a:cubicBezTo>
                    <a:pt x="1084331" y="21970"/>
                    <a:pt x="1090300" y="24891"/>
                    <a:pt x="1094491" y="30860"/>
                  </a:cubicBezTo>
                  <a:cubicBezTo>
                    <a:pt x="1098682" y="36829"/>
                    <a:pt x="1100841" y="44068"/>
                    <a:pt x="1100841" y="52703"/>
                  </a:cubicBezTo>
                  <a:cubicBezTo>
                    <a:pt x="1100841" y="62355"/>
                    <a:pt x="1098555" y="69594"/>
                    <a:pt x="1093983" y="74674"/>
                  </a:cubicBezTo>
                  <a:cubicBezTo>
                    <a:pt x="1089411" y="79754"/>
                    <a:pt x="1083569" y="82293"/>
                    <a:pt x="1076584" y="82293"/>
                  </a:cubicBezTo>
                  <a:cubicBezTo>
                    <a:pt x="1073155" y="82293"/>
                    <a:pt x="1070107" y="81658"/>
                    <a:pt x="1067313" y="80516"/>
                  </a:cubicBezTo>
                  <a:cubicBezTo>
                    <a:pt x="1064518" y="79373"/>
                    <a:pt x="1061978" y="77595"/>
                    <a:pt x="1059820" y="75309"/>
                  </a:cubicBezTo>
                  <a:lnTo>
                    <a:pt x="1059820" y="102994"/>
                  </a:lnTo>
                  <a:lnTo>
                    <a:pt x="1037340" y="102994"/>
                  </a:lnTo>
                  <a:close/>
                  <a:moveTo>
                    <a:pt x="1059565" y="52322"/>
                  </a:moveTo>
                  <a:cubicBezTo>
                    <a:pt x="1059565" y="56894"/>
                    <a:pt x="1060581" y="60323"/>
                    <a:pt x="1062487" y="62482"/>
                  </a:cubicBezTo>
                  <a:cubicBezTo>
                    <a:pt x="1064391" y="64641"/>
                    <a:pt x="1066805" y="65784"/>
                    <a:pt x="1069726" y="65784"/>
                  </a:cubicBezTo>
                  <a:cubicBezTo>
                    <a:pt x="1072266" y="65784"/>
                    <a:pt x="1074425" y="64768"/>
                    <a:pt x="1076203" y="62609"/>
                  </a:cubicBezTo>
                  <a:cubicBezTo>
                    <a:pt x="1077981" y="60450"/>
                    <a:pt x="1078870" y="56894"/>
                    <a:pt x="1078870" y="51814"/>
                  </a:cubicBezTo>
                  <a:cubicBezTo>
                    <a:pt x="1078870" y="47116"/>
                    <a:pt x="1077981" y="43687"/>
                    <a:pt x="1076203" y="41528"/>
                  </a:cubicBezTo>
                  <a:cubicBezTo>
                    <a:pt x="1074425" y="39369"/>
                    <a:pt x="1072139" y="38226"/>
                    <a:pt x="1069599" y="38226"/>
                  </a:cubicBezTo>
                  <a:cubicBezTo>
                    <a:pt x="1066805" y="38226"/>
                    <a:pt x="1064391" y="39369"/>
                    <a:pt x="1062487" y="41528"/>
                  </a:cubicBezTo>
                  <a:cubicBezTo>
                    <a:pt x="1060581" y="43687"/>
                    <a:pt x="1059692" y="47370"/>
                    <a:pt x="1059692" y="52322"/>
                  </a:cubicBezTo>
                  <a:close/>
                  <a:moveTo>
                    <a:pt x="1111636" y="58799"/>
                  </a:moveTo>
                  <a:lnTo>
                    <a:pt x="1135258" y="58799"/>
                  </a:lnTo>
                  <a:lnTo>
                    <a:pt x="1135258" y="81024"/>
                  </a:lnTo>
                  <a:lnTo>
                    <a:pt x="1111509" y="81024"/>
                  </a:lnTo>
                  <a:lnTo>
                    <a:pt x="1111509" y="58799"/>
                  </a:lnTo>
                  <a:close/>
                  <a:moveTo>
                    <a:pt x="1148720" y="23240"/>
                  </a:moveTo>
                  <a:lnTo>
                    <a:pt x="1169421" y="23240"/>
                  </a:lnTo>
                  <a:lnTo>
                    <a:pt x="1169421" y="31749"/>
                  </a:lnTo>
                  <a:cubicBezTo>
                    <a:pt x="1172342" y="28193"/>
                    <a:pt x="1175390" y="25780"/>
                    <a:pt x="1178438" y="24256"/>
                  </a:cubicBezTo>
                  <a:cubicBezTo>
                    <a:pt x="1181486" y="22732"/>
                    <a:pt x="1185169" y="21970"/>
                    <a:pt x="1189360" y="21970"/>
                  </a:cubicBezTo>
                  <a:cubicBezTo>
                    <a:pt x="1193932" y="21970"/>
                    <a:pt x="1197615" y="22732"/>
                    <a:pt x="1200282" y="24383"/>
                  </a:cubicBezTo>
                  <a:cubicBezTo>
                    <a:pt x="1202949" y="26034"/>
                    <a:pt x="1205108" y="28447"/>
                    <a:pt x="1206886" y="31622"/>
                  </a:cubicBezTo>
                  <a:cubicBezTo>
                    <a:pt x="1210315" y="27812"/>
                    <a:pt x="1213490" y="25272"/>
                    <a:pt x="1216411" y="23875"/>
                  </a:cubicBezTo>
                  <a:cubicBezTo>
                    <a:pt x="1219332" y="22478"/>
                    <a:pt x="1222761" y="21843"/>
                    <a:pt x="1226952" y="21843"/>
                  </a:cubicBezTo>
                  <a:cubicBezTo>
                    <a:pt x="1233175" y="21843"/>
                    <a:pt x="1238001" y="23621"/>
                    <a:pt x="1241430" y="27304"/>
                  </a:cubicBezTo>
                  <a:cubicBezTo>
                    <a:pt x="1244859" y="30987"/>
                    <a:pt x="1246637" y="36702"/>
                    <a:pt x="1246637" y="44576"/>
                  </a:cubicBezTo>
                  <a:lnTo>
                    <a:pt x="1246637" y="81024"/>
                  </a:lnTo>
                  <a:lnTo>
                    <a:pt x="1224412" y="81024"/>
                  </a:lnTo>
                  <a:lnTo>
                    <a:pt x="1224412" y="48132"/>
                  </a:lnTo>
                  <a:cubicBezTo>
                    <a:pt x="1224412" y="45465"/>
                    <a:pt x="1223904" y="43560"/>
                    <a:pt x="1222888" y="42290"/>
                  </a:cubicBezTo>
                  <a:cubicBezTo>
                    <a:pt x="1221364" y="40258"/>
                    <a:pt x="1219586" y="39242"/>
                    <a:pt x="1217300" y="39242"/>
                  </a:cubicBezTo>
                  <a:cubicBezTo>
                    <a:pt x="1214633" y="39242"/>
                    <a:pt x="1212601" y="40131"/>
                    <a:pt x="1210950" y="42036"/>
                  </a:cubicBezTo>
                  <a:cubicBezTo>
                    <a:pt x="1209299" y="43941"/>
                    <a:pt x="1208537" y="46989"/>
                    <a:pt x="1208537" y="51052"/>
                  </a:cubicBezTo>
                  <a:lnTo>
                    <a:pt x="1208537" y="81024"/>
                  </a:lnTo>
                  <a:lnTo>
                    <a:pt x="1186439" y="81024"/>
                  </a:lnTo>
                  <a:lnTo>
                    <a:pt x="1186439" y="49274"/>
                  </a:lnTo>
                  <a:cubicBezTo>
                    <a:pt x="1186439" y="46735"/>
                    <a:pt x="1186312" y="44957"/>
                    <a:pt x="1186058" y="44068"/>
                  </a:cubicBezTo>
                  <a:cubicBezTo>
                    <a:pt x="1185550" y="42671"/>
                    <a:pt x="1184788" y="41401"/>
                    <a:pt x="1183645" y="40512"/>
                  </a:cubicBezTo>
                  <a:cubicBezTo>
                    <a:pt x="1182502" y="39623"/>
                    <a:pt x="1181105" y="39242"/>
                    <a:pt x="1179581" y="39242"/>
                  </a:cubicBezTo>
                  <a:cubicBezTo>
                    <a:pt x="1177041" y="39242"/>
                    <a:pt x="1175009" y="40258"/>
                    <a:pt x="1173358" y="42163"/>
                  </a:cubicBezTo>
                  <a:cubicBezTo>
                    <a:pt x="1171707" y="44068"/>
                    <a:pt x="1170945" y="47243"/>
                    <a:pt x="1170945" y="51560"/>
                  </a:cubicBezTo>
                  <a:lnTo>
                    <a:pt x="1170945" y="81024"/>
                  </a:lnTo>
                  <a:lnTo>
                    <a:pt x="1148593" y="81024"/>
                  </a:lnTo>
                  <a:lnTo>
                    <a:pt x="1148593" y="23240"/>
                  </a:lnTo>
                  <a:close/>
                  <a:moveTo>
                    <a:pt x="1259718" y="58799"/>
                  </a:moveTo>
                  <a:lnTo>
                    <a:pt x="1283340" y="58799"/>
                  </a:lnTo>
                  <a:lnTo>
                    <a:pt x="1283340" y="81024"/>
                  </a:lnTo>
                  <a:lnTo>
                    <a:pt x="1259718" y="81024"/>
                  </a:lnTo>
                  <a:lnTo>
                    <a:pt x="1259718" y="5879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46" id="146"/>
          <p:cNvSpPr/>
          <p:nvPr/>
        </p:nvSpPr>
        <p:spPr>
          <a:xfrm flipH="false" flipV="false" rot="0">
            <a:off x="11661094" y="2433213"/>
            <a:ext cx="7056596" cy="559914"/>
          </a:xfrm>
          <a:custGeom>
            <a:avLst/>
            <a:gdLst/>
            <a:ahLst/>
            <a:cxnLst/>
            <a:rect r="r" b="b" t="t" l="l"/>
            <a:pathLst>
              <a:path h="559914" w="7056596">
                <a:moveTo>
                  <a:pt x="0" y="0"/>
                </a:moveTo>
                <a:lnTo>
                  <a:pt x="7056596" y="0"/>
                </a:lnTo>
                <a:lnTo>
                  <a:pt x="7056596" y="559914"/>
                </a:lnTo>
                <a:lnTo>
                  <a:pt x="0" y="559914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7" id="147"/>
          <p:cNvGrpSpPr/>
          <p:nvPr/>
        </p:nvGrpSpPr>
        <p:grpSpPr>
          <a:xfrm rot="0">
            <a:off x="22008907" y="7985725"/>
            <a:ext cx="317884" cy="174957"/>
            <a:chOff x="0" y="0"/>
            <a:chExt cx="116548" cy="64148"/>
          </a:xfrm>
        </p:grpSpPr>
        <p:sp>
          <p:nvSpPr>
            <p:cNvPr name="Freeform 148" id="148"/>
            <p:cNvSpPr/>
            <p:nvPr/>
          </p:nvSpPr>
          <p:spPr>
            <a:xfrm flipH="false" flipV="false" rot="0">
              <a:off x="0" y="0"/>
              <a:ext cx="116454" cy="64130"/>
            </a:xfrm>
            <a:custGeom>
              <a:avLst/>
              <a:gdLst/>
              <a:ahLst/>
              <a:cxnLst/>
              <a:rect r="r" b="b" t="t" l="l"/>
              <a:pathLst>
                <a:path h="64130" w="116454">
                  <a:moveTo>
                    <a:pt x="24129" y="64003"/>
                  </a:moveTo>
                  <a:lnTo>
                    <a:pt x="17017" y="64130"/>
                  </a:lnTo>
                  <a:lnTo>
                    <a:pt x="16128" y="18541"/>
                  </a:lnTo>
                  <a:cubicBezTo>
                    <a:pt x="16001" y="14731"/>
                    <a:pt x="16128" y="11175"/>
                    <a:pt x="16255" y="7746"/>
                  </a:cubicBezTo>
                  <a:cubicBezTo>
                    <a:pt x="15620" y="8381"/>
                    <a:pt x="14985" y="9016"/>
                    <a:pt x="14223" y="9651"/>
                  </a:cubicBezTo>
                  <a:cubicBezTo>
                    <a:pt x="13461" y="10286"/>
                    <a:pt x="10033" y="13207"/>
                    <a:pt x="3937" y="18414"/>
                  </a:cubicBezTo>
                  <a:lnTo>
                    <a:pt x="0" y="13588"/>
                  </a:lnTo>
                  <a:lnTo>
                    <a:pt x="16636" y="127"/>
                  </a:lnTo>
                  <a:lnTo>
                    <a:pt x="22859" y="0"/>
                  </a:lnTo>
                  <a:lnTo>
                    <a:pt x="24129" y="64003"/>
                  </a:lnTo>
                  <a:close/>
                  <a:moveTo>
                    <a:pt x="82419" y="49653"/>
                  </a:moveTo>
                  <a:cubicBezTo>
                    <a:pt x="82546" y="54098"/>
                    <a:pt x="80895" y="57654"/>
                    <a:pt x="77594" y="60066"/>
                  </a:cubicBezTo>
                  <a:cubicBezTo>
                    <a:pt x="74292" y="62479"/>
                    <a:pt x="69720" y="63876"/>
                    <a:pt x="63624" y="64003"/>
                  </a:cubicBezTo>
                  <a:cubicBezTo>
                    <a:pt x="57275" y="64130"/>
                    <a:pt x="52322" y="63241"/>
                    <a:pt x="48639" y="61336"/>
                  </a:cubicBezTo>
                  <a:lnTo>
                    <a:pt x="48639" y="54606"/>
                  </a:lnTo>
                  <a:cubicBezTo>
                    <a:pt x="50925" y="55749"/>
                    <a:pt x="53465" y="56638"/>
                    <a:pt x="56132" y="57273"/>
                  </a:cubicBezTo>
                  <a:cubicBezTo>
                    <a:pt x="58798" y="57908"/>
                    <a:pt x="61338" y="58161"/>
                    <a:pt x="63751" y="58161"/>
                  </a:cubicBezTo>
                  <a:cubicBezTo>
                    <a:pt x="67561" y="58035"/>
                    <a:pt x="70482" y="57400"/>
                    <a:pt x="72514" y="56130"/>
                  </a:cubicBezTo>
                  <a:cubicBezTo>
                    <a:pt x="74546" y="54860"/>
                    <a:pt x="75562" y="52955"/>
                    <a:pt x="75435" y="50542"/>
                  </a:cubicBezTo>
                  <a:cubicBezTo>
                    <a:pt x="75435" y="48637"/>
                    <a:pt x="74546" y="47113"/>
                    <a:pt x="72895" y="45843"/>
                  </a:cubicBezTo>
                  <a:cubicBezTo>
                    <a:pt x="71244" y="44574"/>
                    <a:pt x="68069" y="43050"/>
                    <a:pt x="63370" y="41272"/>
                  </a:cubicBezTo>
                  <a:cubicBezTo>
                    <a:pt x="58925" y="39748"/>
                    <a:pt x="55624" y="38351"/>
                    <a:pt x="53719" y="37081"/>
                  </a:cubicBezTo>
                  <a:cubicBezTo>
                    <a:pt x="51814" y="35811"/>
                    <a:pt x="50417" y="34541"/>
                    <a:pt x="49401" y="32890"/>
                  </a:cubicBezTo>
                  <a:cubicBezTo>
                    <a:pt x="48385" y="31240"/>
                    <a:pt x="48004" y="29462"/>
                    <a:pt x="47877" y="27303"/>
                  </a:cubicBezTo>
                  <a:cubicBezTo>
                    <a:pt x="47750" y="23366"/>
                    <a:pt x="49274" y="20318"/>
                    <a:pt x="52449" y="17906"/>
                  </a:cubicBezTo>
                  <a:cubicBezTo>
                    <a:pt x="55624" y="15493"/>
                    <a:pt x="59941" y="14350"/>
                    <a:pt x="65529" y="14223"/>
                  </a:cubicBezTo>
                  <a:cubicBezTo>
                    <a:pt x="70736" y="14096"/>
                    <a:pt x="75816" y="15112"/>
                    <a:pt x="80768" y="17017"/>
                  </a:cubicBezTo>
                  <a:lnTo>
                    <a:pt x="78356" y="22985"/>
                  </a:lnTo>
                  <a:cubicBezTo>
                    <a:pt x="73530" y="21080"/>
                    <a:pt x="69085" y="20191"/>
                    <a:pt x="65148" y="20318"/>
                  </a:cubicBezTo>
                  <a:cubicBezTo>
                    <a:pt x="61719" y="20445"/>
                    <a:pt x="59179" y="20953"/>
                    <a:pt x="57402" y="22096"/>
                  </a:cubicBezTo>
                  <a:cubicBezTo>
                    <a:pt x="55624" y="23239"/>
                    <a:pt x="54862" y="24763"/>
                    <a:pt x="54862" y="26668"/>
                  </a:cubicBezTo>
                  <a:cubicBezTo>
                    <a:pt x="54862" y="27938"/>
                    <a:pt x="55243" y="29081"/>
                    <a:pt x="55878" y="29970"/>
                  </a:cubicBezTo>
                  <a:cubicBezTo>
                    <a:pt x="56513" y="30859"/>
                    <a:pt x="57655" y="31748"/>
                    <a:pt x="59052" y="32509"/>
                  </a:cubicBezTo>
                  <a:cubicBezTo>
                    <a:pt x="60449" y="33271"/>
                    <a:pt x="63370" y="34414"/>
                    <a:pt x="67561" y="35938"/>
                  </a:cubicBezTo>
                  <a:cubicBezTo>
                    <a:pt x="73276" y="37843"/>
                    <a:pt x="77213" y="39875"/>
                    <a:pt x="79245" y="41907"/>
                  </a:cubicBezTo>
                  <a:cubicBezTo>
                    <a:pt x="81276" y="43939"/>
                    <a:pt x="82292" y="46605"/>
                    <a:pt x="82419" y="49780"/>
                  </a:cubicBezTo>
                  <a:close/>
                  <a:moveTo>
                    <a:pt x="109850" y="57146"/>
                  </a:moveTo>
                  <a:cubicBezTo>
                    <a:pt x="111120" y="57146"/>
                    <a:pt x="112390" y="57019"/>
                    <a:pt x="113533" y="56765"/>
                  </a:cubicBezTo>
                  <a:cubicBezTo>
                    <a:pt x="114676" y="56511"/>
                    <a:pt x="115692" y="56384"/>
                    <a:pt x="116327" y="56130"/>
                  </a:cubicBezTo>
                  <a:lnTo>
                    <a:pt x="116454" y="61717"/>
                  </a:lnTo>
                  <a:cubicBezTo>
                    <a:pt x="115692" y="62098"/>
                    <a:pt x="114549" y="62479"/>
                    <a:pt x="113025" y="62733"/>
                  </a:cubicBezTo>
                  <a:cubicBezTo>
                    <a:pt x="111501" y="62987"/>
                    <a:pt x="110104" y="63114"/>
                    <a:pt x="108834" y="63241"/>
                  </a:cubicBezTo>
                  <a:cubicBezTo>
                    <a:pt x="99564" y="63368"/>
                    <a:pt x="94865" y="58669"/>
                    <a:pt x="94611" y="48891"/>
                  </a:cubicBezTo>
                  <a:lnTo>
                    <a:pt x="94103" y="20191"/>
                  </a:lnTo>
                  <a:lnTo>
                    <a:pt x="87245" y="20318"/>
                  </a:lnTo>
                  <a:lnTo>
                    <a:pt x="87118" y="16763"/>
                  </a:lnTo>
                  <a:lnTo>
                    <a:pt x="93976" y="13588"/>
                  </a:lnTo>
                  <a:lnTo>
                    <a:pt x="96770" y="3302"/>
                  </a:lnTo>
                  <a:lnTo>
                    <a:pt x="100961" y="3175"/>
                  </a:lnTo>
                  <a:lnTo>
                    <a:pt x="101215" y="14350"/>
                  </a:lnTo>
                  <a:lnTo>
                    <a:pt x="115184" y="14096"/>
                  </a:lnTo>
                  <a:lnTo>
                    <a:pt x="115311" y="19683"/>
                  </a:lnTo>
                  <a:lnTo>
                    <a:pt x="101342" y="19937"/>
                  </a:lnTo>
                  <a:lnTo>
                    <a:pt x="101977" y="48129"/>
                  </a:lnTo>
                  <a:cubicBezTo>
                    <a:pt x="101977" y="51050"/>
                    <a:pt x="102739" y="53209"/>
                    <a:pt x="104135" y="54733"/>
                  </a:cubicBezTo>
                  <a:cubicBezTo>
                    <a:pt x="105532" y="56257"/>
                    <a:pt x="107437" y="57019"/>
                    <a:pt x="109850" y="5689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49" id="149"/>
          <p:cNvSpPr/>
          <p:nvPr/>
        </p:nvSpPr>
        <p:spPr>
          <a:xfrm flipH="false" flipV="false" rot="0">
            <a:off x="22413866" y="23442748"/>
            <a:ext cx="2630744" cy="1025401"/>
          </a:xfrm>
          <a:custGeom>
            <a:avLst/>
            <a:gdLst/>
            <a:ahLst/>
            <a:cxnLst/>
            <a:rect r="r" b="b" t="t" l="l"/>
            <a:pathLst>
              <a:path h="1025401" w="2630744">
                <a:moveTo>
                  <a:pt x="0" y="0"/>
                </a:moveTo>
                <a:lnTo>
                  <a:pt x="2630745" y="0"/>
                </a:lnTo>
                <a:lnTo>
                  <a:pt x="2630745" y="1025401"/>
                </a:lnTo>
                <a:lnTo>
                  <a:pt x="0" y="1025401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0" id="150"/>
          <p:cNvSpPr/>
          <p:nvPr/>
        </p:nvSpPr>
        <p:spPr>
          <a:xfrm flipH="false" flipV="false" rot="0">
            <a:off x="21704011" y="3063915"/>
            <a:ext cx="4091109" cy="4481339"/>
          </a:xfrm>
          <a:custGeom>
            <a:avLst/>
            <a:gdLst/>
            <a:ahLst/>
            <a:cxnLst/>
            <a:rect r="r" b="b" t="t" l="l"/>
            <a:pathLst>
              <a:path h="4481339" w="4091109">
                <a:moveTo>
                  <a:pt x="0" y="0"/>
                </a:moveTo>
                <a:lnTo>
                  <a:pt x="4091109" y="0"/>
                </a:lnTo>
                <a:lnTo>
                  <a:pt x="4091109" y="4481340"/>
                </a:lnTo>
                <a:lnTo>
                  <a:pt x="0" y="448134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0">
            <a:off x="21681983" y="17895328"/>
            <a:ext cx="4036245" cy="4179302"/>
          </a:xfrm>
          <a:custGeom>
            <a:avLst/>
            <a:gdLst/>
            <a:ahLst/>
            <a:cxnLst/>
            <a:rect r="r" b="b" t="t" l="l"/>
            <a:pathLst>
              <a:path h="4179302" w="4036245">
                <a:moveTo>
                  <a:pt x="0" y="0"/>
                </a:moveTo>
                <a:lnTo>
                  <a:pt x="4036244" y="0"/>
                </a:lnTo>
                <a:lnTo>
                  <a:pt x="4036244" y="4179301"/>
                </a:lnTo>
                <a:lnTo>
                  <a:pt x="0" y="417930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2" id="152"/>
          <p:cNvGrpSpPr/>
          <p:nvPr/>
        </p:nvGrpSpPr>
        <p:grpSpPr>
          <a:xfrm rot="0">
            <a:off x="25239778" y="23240385"/>
            <a:ext cx="971030" cy="1169809"/>
            <a:chOff x="0" y="0"/>
            <a:chExt cx="356044" cy="428930"/>
          </a:xfrm>
        </p:grpSpPr>
        <p:sp>
          <p:nvSpPr>
            <p:cNvPr name="Freeform 153" id="153"/>
            <p:cNvSpPr/>
            <p:nvPr/>
          </p:nvSpPr>
          <p:spPr>
            <a:xfrm flipH="false" flipV="false" rot="0">
              <a:off x="68833" y="78993"/>
              <a:ext cx="218438" cy="282572"/>
            </a:xfrm>
            <a:custGeom>
              <a:avLst/>
              <a:gdLst/>
              <a:ahLst/>
              <a:cxnLst/>
              <a:rect r="r" b="b" t="t" l="l"/>
              <a:pathLst>
                <a:path h="282572" w="218438">
                  <a:moveTo>
                    <a:pt x="119125" y="0"/>
                  </a:moveTo>
                  <a:lnTo>
                    <a:pt x="218438" y="282573"/>
                  </a:lnTo>
                  <a:lnTo>
                    <a:pt x="113029" y="169290"/>
                  </a:lnTo>
                  <a:lnTo>
                    <a:pt x="0" y="274953"/>
                  </a:lnTo>
                  <a:lnTo>
                    <a:pt x="119125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4" id="154"/>
            <p:cNvSpPr/>
            <p:nvPr/>
          </p:nvSpPr>
          <p:spPr>
            <a:xfrm flipH="false" flipV="false" rot="0">
              <a:off x="63626" y="63499"/>
              <a:ext cx="228979" cy="301876"/>
            </a:xfrm>
            <a:custGeom>
              <a:avLst/>
              <a:gdLst/>
              <a:ahLst/>
              <a:cxnLst/>
              <a:rect r="r" b="b" t="t" l="l"/>
              <a:pathLst>
                <a:path h="301876" w="228979">
                  <a:moveTo>
                    <a:pt x="129666" y="13589"/>
                  </a:moveTo>
                  <a:lnTo>
                    <a:pt x="228979" y="296162"/>
                  </a:lnTo>
                  <a:lnTo>
                    <a:pt x="219454" y="301877"/>
                  </a:lnTo>
                  <a:lnTo>
                    <a:pt x="114045" y="188594"/>
                  </a:lnTo>
                  <a:lnTo>
                    <a:pt x="118236" y="184784"/>
                  </a:lnTo>
                  <a:lnTo>
                    <a:pt x="122046" y="188975"/>
                  </a:lnTo>
                  <a:lnTo>
                    <a:pt x="9017" y="294638"/>
                  </a:lnTo>
                  <a:lnTo>
                    <a:pt x="0" y="288288"/>
                  </a:lnTo>
                  <a:lnTo>
                    <a:pt x="119125" y="13208"/>
                  </a:lnTo>
                  <a:lnTo>
                    <a:pt x="124840" y="0"/>
                  </a:lnTo>
                  <a:lnTo>
                    <a:pt x="129666" y="13589"/>
                  </a:lnTo>
                  <a:moveTo>
                    <a:pt x="118998" y="17399"/>
                  </a:moveTo>
                  <a:lnTo>
                    <a:pt x="124332" y="15494"/>
                  </a:lnTo>
                  <a:lnTo>
                    <a:pt x="129539" y="17780"/>
                  </a:lnTo>
                  <a:lnTo>
                    <a:pt x="10287" y="292733"/>
                  </a:lnTo>
                  <a:lnTo>
                    <a:pt x="5080" y="290447"/>
                  </a:lnTo>
                  <a:lnTo>
                    <a:pt x="1270" y="286256"/>
                  </a:lnTo>
                  <a:lnTo>
                    <a:pt x="114299" y="180593"/>
                  </a:lnTo>
                  <a:lnTo>
                    <a:pt x="118490" y="176656"/>
                  </a:lnTo>
                  <a:lnTo>
                    <a:pt x="122300" y="180847"/>
                  </a:lnTo>
                  <a:lnTo>
                    <a:pt x="227709" y="294130"/>
                  </a:lnTo>
                  <a:lnTo>
                    <a:pt x="223518" y="297940"/>
                  </a:lnTo>
                  <a:lnTo>
                    <a:pt x="218184" y="299845"/>
                  </a:lnTo>
                  <a:lnTo>
                    <a:pt x="118998" y="1739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5" id="155"/>
            <p:cNvSpPr/>
            <p:nvPr/>
          </p:nvSpPr>
          <p:spPr>
            <a:xfrm flipH="false" flipV="false" rot="0">
              <a:off x="67309" y="73786"/>
              <a:ext cx="221994" cy="287652"/>
            </a:xfrm>
            <a:custGeom>
              <a:avLst/>
              <a:gdLst/>
              <a:ahLst/>
              <a:cxnLst/>
              <a:rect r="r" b="b" t="t" l="l"/>
              <a:pathLst>
                <a:path h="287652" w="221994">
                  <a:moveTo>
                    <a:pt x="122427" y="4572"/>
                  </a:moveTo>
                  <a:lnTo>
                    <a:pt x="221994" y="285748"/>
                  </a:lnTo>
                  <a:lnTo>
                    <a:pt x="218819" y="287653"/>
                  </a:lnTo>
                  <a:lnTo>
                    <a:pt x="113410" y="174370"/>
                  </a:lnTo>
                  <a:lnTo>
                    <a:pt x="114807" y="173100"/>
                  </a:lnTo>
                  <a:lnTo>
                    <a:pt x="116077" y="174497"/>
                  </a:lnTo>
                  <a:lnTo>
                    <a:pt x="3048" y="280160"/>
                  </a:lnTo>
                  <a:lnTo>
                    <a:pt x="0" y="278001"/>
                  </a:lnTo>
                  <a:lnTo>
                    <a:pt x="118871" y="4445"/>
                  </a:lnTo>
                  <a:lnTo>
                    <a:pt x="120776" y="0"/>
                  </a:lnTo>
                  <a:lnTo>
                    <a:pt x="122427" y="4572"/>
                  </a:lnTo>
                  <a:moveTo>
                    <a:pt x="118871" y="5842"/>
                  </a:moveTo>
                  <a:lnTo>
                    <a:pt x="120649" y="5207"/>
                  </a:lnTo>
                  <a:lnTo>
                    <a:pt x="122427" y="5969"/>
                  </a:lnTo>
                  <a:lnTo>
                    <a:pt x="3429" y="279525"/>
                  </a:lnTo>
                  <a:lnTo>
                    <a:pt x="1651" y="278763"/>
                  </a:lnTo>
                  <a:lnTo>
                    <a:pt x="381" y="277366"/>
                  </a:lnTo>
                  <a:lnTo>
                    <a:pt x="113410" y="171703"/>
                  </a:lnTo>
                  <a:lnTo>
                    <a:pt x="114807" y="170433"/>
                  </a:lnTo>
                  <a:lnTo>
                    <a:pt x="116077" y="171830"/>
                  </a:lnTo>
                  <a:lnTo>
                    <a:pt x="221486" y="285113"/>
                  </a:lnTo>
                  <a:lnTo>
                    <a:pt x="220089" y="286383"/>
                  </a:lnTo>
                  <a:lnTo>
                    <a:pt x="218311" y="287018"/>
                  </a:lnTo>
                  <a:lnTo>
                    <a:pt x="118871" y="584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6" id="156"/>
            <p:cNvSpPr/>
            <p:nvPr/>
          </p:nvSpPr>
          <p:spPr>
            <a:xfrm flipH="false" flipV="false" rot="0">
              <a:off x="78231" y="315973"/>
              <a:ext cx="27432" cy="16637"/>
            </a:xfrm>
            <a:custGeom>
              <a:avLst/>
              <a:gdLst/>
              <a:ahLst/>
              <a:cxnLst/>
              <a:rect r="r" b="b" t="t" l="l"/>
              <a:pathLst>
                <a:path h="16637" w="27432">
                  <a:moveTo>
                    <a:pt x="0" y="13716"/>
                  </a:moveTo>
                  <a:lnTo>
                    <a:pt x="25908" y="0"/>
                  </a:lnTo>
                  <a:lnTo>
                    <a:pt x="27432" y="2794"/>
                  </a:lnTo>
                  <a:lnTo>
                    <a:pt x="1524" y="1663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7" id="157"/>
            <p:cNvSpPr/>
            <p:nvPr/>
          </p:nvSpPr>
          <p:spPr>
            <a:xfrm flipH="false" flipV="false" rot="0">
              <a:off x="80771" y="300479"/>
              <a:ext cx="41402" cy="24130"/>
            </a:xfrm>
            <a:custGeom>
              <a:avLst/>
              <a:gdLst/>
              <a:ahLst/>
              <a:cxnLst/>
              <a:rect r="r" b="b" t="t" l="l"/>
              <a:pathLst>
                <a:path h="24130" w="41402">
                  <a:moveTo>
                    <a:pt x="0" y="21336"/>
                  </a:moveTo>
                  <a:lnTo>
                    <a:pt x="39878" y="0"/>
                  </a:lnTo>
                  <a:lnTo>
                    <a:pt x="41402" y="2794"/>
                  </a:lnTo>
                  <a:lnTo>
                    <a:pt x="1397" y="2413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8" id="158"/>
            <p:cNvSpPr/>
            <p:nvPr/>
          </p:nvSpPr>
          <p:spPr>
            <a:xfrm flipH="false" flipV="false" rot="0">
              <a:off x="74040" y="330197"/>
              <a:ext cx="16891" cy="11049"/>
            </a:xfrm>
            <a:custGeom>
              <a:avLst/>
              <a:gdLst/>
              <a:ahLst/>
              <a:cxnLst/>
              <a:rect r="r" b="b" t="t" l="l"/>
              <a:pathLst>
                <a:path h="11049" w="16891">
                  <a:moveTo>
                    <a:pt x="0" y="8255"/>
                  </a:moveTo>
                  <a:lnTo>
                    <a:pt x="15367" y="0"/>
                  </a:lnTo>
                  <a:lnTo>
                    <a:pt x="16891" y="2794"/>
                  </a:lnTo>
                  <a:lnTo>
                    <a:pt x="1524" y="1104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59" id="159"/>
            <p:cNvSpPr/>
            <p:nvPr/>
          </p:nvSpPr>
          <p:spPr>
            <a:xfrm flipH="false" flipV="false" rot="0">
              <a:off x="84200" y="284985"/>
              <a:ext cx="54737" cy="31242"/>
            </a:xfrm>
            <a:custGeom>
              <a:avLst/>
              <a:gdLst/>
              <a:ahLst/>
              <a:cxnLst/>
              <a:rect r="r" b="b" t="t" l="l"/>
              <a:pathLst>
                <a:path h="31242" w="54737">
                  <a:moveTo>
                    <a:pt x="0" y="28448"/>
                  </a:moveTo>
                  <a:lnTo>
                    <a:pt x="53213" y="0"/>
                  </a:lnTo>
                  <a:lnTo>
                    <a:pt x="54737" y="2794"/>
                  </a:lnTo>
                  <a:lnTo>
                    <a:pt x="1524" y="3124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0" id="160"/>
            <p:cNvSpPr/>
            <p:nvPr/>
          </p:nvSpPr>
          <p:spPr>
            <a:xfrm flipH="false" flipV="false" rot="0">
              <a:off x="110997" y="214755"/>
              <a:ext cx="73405" cy="41148"/>
            </a:xfrm>
            <a:custGeom>
              <a:avLst/>
              <a:gdLst/>
              <a:ahLst/>
              <a:cxnLst/>
              <a:rect r="r" b="b" t="t" l="l"/>
              <a:pathLst>
                <a:path h="41148" w="73405">
                  <a:moveTo>
                    <a:pt x="0" y="38354"/>
                  </a:moveTo>
                  <a:lnTo>
                    <a:pt x="71881" y="0"/>
                  </a:lnTo>
                  <a:lnTo>
                    <a:pt x="73405" y="2794"/>
                  </a:lnTo>
                  <a:lnTo>
                    <a:pt x="1524" y="411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1" id="161"/>
            <p:cNvSpPr/>
            <p:nvPr/>
          </p:nvSpPr>
          <p:spPr>
            <a:xfrm flipH="false" flipV="false" rot="0">
              <a:off x="121665" y="194816"/>
              <a:ext cx="63372" cy="35814"/>
            </a:xfrm>
            <a:custGeom>
              <a:avLst/>
              <a:gdLst/>
              <a:ahLst/>
              <a:cxnLst/>
              <a:rect r="r" b="b" t="t" l="l"/>
              <a:pathLst>
                <a:path h="35814" w="63372">
                  <a:moveTo>
                    <a:pt x="0" y="33020"/>
                  </a:moveTo>
                  <a:lnTo>
                    <a:pt x="61848" y="0"/>
                  </a:lnTo>
                  <a:lnTo>
                    <a:pt x="63372" y="2794"/>
                  </a:lnTo>
                  <a:lnTo>
                    <a:pt x="1524" y="3581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2" id="162"/>
            <p:cNvSpPr/>
            <p:nvPr/>
          </p:nvSpPr>
          <p:spPr>
            <a:xfrm flipH="false" flipV="false" rot="0">
              <a:off x="124840" y="188212"/>
              <a:ext cx="60451" cy="34163"/>
            </a:xfrm>
            <a:custGeom>
              <a:avLst/>
              <a:gdLst/>
              <a:ahLst/>
              <a:cxnLst/>
              <a:rect r="r" b="b" t="t" l="l"/>
              <a:pathLst>
                <a:path h="34163" w="60451">
                  <a:moveTo>
                    <a:pt x="0" y="31369"/>
                  </a:moveTo>
                  <a:lnTo>
                    <a:pt x="58927" y="0"/>
                  </a:lnTo>
                  <a:lnTo>
                    <a:pt x="60451" y="2794"/>
                  </a:lnTo>
                  <a:lnTo>
                    <a:pt x="1524" y="3416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3" id="163"/>
            <p:cNvSpPr/>
            <p:nvPr/>
          </p:nvSpPr>
          <p:spPr>
            <a:xfrm flipH="false" flipV="false" rot="0">
              <a:off x="130936" y="181354"/>
              <a:ext cx="54610" cy="31115"/>
            </a:xfrm>
            <a:custGeom>
              <a:avLst/>
              <a:gdLst/>
              <a:ahLst/>
              <a:cxnLst/>
              <a:rect r="r" b="b" t="t" l="l"/>
              <a:pathLst>
                <a:path h="31115" w="54610">
                  <a:moveTo>
                    <a:pt x="0" y="28321"/>
                  </a:moveTo>
                  <a:lnTo>
                    <a:pt x="53085" y="0"/>
                  </a:lnTo>
                  <a:lnTo>
                    <a:pt x="54609" y="2794"/>
                  </a:lnTo>
                  <a:lnTo>
                    <a:pt x="1524" y="311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4" id="164"/>
            <p:cNvSpPr/>
            <p:nvPr/>
          </p:nvSpPr>
          <p:spPr>
            <a:xfrm flipH="false" flipV="false" rot="0">
              <a:off x="133603" y="174750"/>
              <a:ext cx="52197" cy="29718"/>
            </a:xfrm>
            <a:custGeom>
              <a:avLst/>
              <a:gdLst/>
              <a:ahLst/>
              <a:cxnLst/>
              <a:rect r="r" b="b" t="t" l="l"/>
              <a:pathLst>
                <a:path h="29718" w="52197">
                  <a:moveTo>
                    <a:pt x="0" y="26924"/>
                  </a:moveTo>
                  <a:lnTo>
                    <a:pt x="50672" y="0"/>
                  </a:lnTo>
                  <a:lnTo>
                    <a:pt x="52196" y="2794"/>
                  </a:lnTo>
                  <a:lnTo>
                    <a:pt x="1524" y="2971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5" id="165"/>
            <p:cNvSpPr/>
            <p:nvPr/>
          </p:nvSpPr>
          <p:spPr>
            <a:xfrm flipH="false" flipV="false" rot="0">
              <a:off x="137286" y="168019"/>
              <a:ext cx="48641" cy="27940"/>
            </a:xfrm>
            <a:custGeom>
              <a:avLst/>
              <a:gdLst/>
              <a:ahLst/>
              <a:cxnLst/>
              <a:rect r="r" b="b" t="t" l="l"/>
              <a:pathLst>
                <a:path h="27940" w="48641">
                  <a:moveTo>
                    <a:pt x="0" y="25146"/>
                  </a:moveTo>
                  <a:lnTo>
                    <a:pt x="47116" y="0"/>
                  </a:lnTo>
                  <a:lnTo>
                    <a:pt x="48640" y="2794"/>
                  </a:lnTo>
                  <a:lnTo>
                    <a:pt x="1524" y="2794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6" id="166"/>
            <p:cNvSpPr/>
            <p:nvPr/>
          </p:nvSpPr>
          <p:spPr>
            <a:xfrm flipH="false" flipV="false" rot="0">
              <a:off x="139826" y="161923"/>
              <a:ext cx="45466" cy="26162"/>
            </a:xfrm>
            <a:custGeom>
              <a:avLst/>
              <a:gdLst/>
              <a:ahLst/>
              <a:cxnLst/>
              <a:rect r="r" b="b" t="t" l="l"/>
              <a:pathLst>
                <a:path h="26162" w="45466">
                  <a:moveTo>
                    <a:pt x="0" y="23368"/>
                  </a:moveTo>
                  <a:lnTo>
                    <a:pt x="43941" y="0"/>
                  </a:lnTo>
                  <a:lnTo>
                    <a:pt x="45465" y="2794"/>
                  </a:lnTo>
                  <a:lnTo>
                    <a:pt x="1524" y="2616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7" id="167"/>
            <p:cNvSpPr/>
            <p:nvPr/>
          </p:nvSpPr>
          <p:spPr>
            <a:xfrm flipH="false" flipV="false" rot="0">
              <a:off x="143890" y="154431"/>
              <a:ext cx="43180" cy="25146"/>
            </a:xfrm>
            <a:custGeom>
              <a:avLst/>
              <a:gdLst/>
              <a:ahLst/>
              <a:cxnLst/>
              <a:rect r="r" b="b" t="t" l="l"/>
              <a:pathLst>
                <a:path h="25146" w="43180">
                  <a:moveTo>
                    <a:pt x="0" y="22351"/>
                  </a:moveTo>
                  <a:lnTo>
                    <a:pt x="41655" y="0"/>
                  </a:lnTo>
                  <a:lnTo>
                    <a:pt x="43179" y="2794"/>
                  </a:lnTo>
                  <a:lnTo>
                    <a:pt x="1524" y="2514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8" id="168"/>
            <p:cNvSpPr/>
            <p:nvPr/>
          </p:nvSpPr>
          <p:spPr>
            <a:xfrm flipH="false" flipV="false" rot="0">
              <a:off x="147319" y="147954"/>
              <a:ext cx="39370" cy="22987"/>
            </a:xfrm>
            <a:custGeom>
              <a:avLst/>
              <a:gdLst/>
              <a:ahLst/>
              <a:cxnLst/>
              <a:rect r="r" b="b" t="t" l="l"/>
              <a:pathLst>
                <a:path h="22987" w="39370">
                  <a:moveTo>
                    <a:pt x="0" y="20192"/>
                  </a:moveTo>
                  <a:lnTo>
                    <a:pt x="37845" y="0"/>
                  </a:lnTo>
                  <a:lnTo>
                    <a:pt x="39369" y="2794"/>
                  </a:lnTo>
                  <a:lnTo>
                    <a:pt x="1524" y="2298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69" id="169"/>
            <p:cNvSpPr/>
            <p:nvPr/>
          </p:nvSpPr>
          <p:spPr>
            <a:xfrm flipH="false" flipV="false" rot="0">
              <a:off x="149986" y="141350"/>
              <a:ext cx="36957" cy="21590"/>
            </a:xfrm>
            <a:custGeom>
              <a:avLst/>
              <a:gdLst/>
              <a:ahLst/>
              <a:cxnLst/>
              <a:rect r="r" b="b" t="t" l="l"/>
              <a:pathLst>
                <a:path h="21590" w="36957">
                  <a:moveTo>
                    <a:pt x="0" y="18795"/>
                  </a:moveTo>
                  <a:lnTo>
                    <a:pt x="35432" y="0"/>
                  </a:lnTo>
                  <a:lnTo>
                    <a:pt x="36956" y="2794"/>
                  </a:lnTo>
                  <a:lnTo>
                    <a:pt x="1524" y="2158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0" id="170"/>
            <p:cNvSpPr/>
            <p:nvPr/>
          </p:nvSpPr>
          <p:spPr>
            <a:xfrm flipH="false" flipV="false" rot="0">
              <a:off x="156082" y="134619"/>
              <a:ext cx="31115" cy="18542"/>
            </a:xfrm>
            <a:custGeom>
              <a:avLst/>
              <a:gdLst/>
              <a:ahLst/>
              <a:cxnLst/>
              <a:rect r="r" b="b" t="t" l="l"/>
              <a:pathLst>
                <a:path h="18542" w="31115">
                  <a:moveTo>
                    <a:pt x="0" y="15748"/>
                  </a:moveTo>
                  <a:lnTo>
                    <a:pt x="29590" y="0"/>
                  </a:lnTo>
                  <a:lnTo>
                    <a:pt x="31114" y="2794"/>
                  </a:lnTo>
                  <a:lnTo>
                    <a:pt x="1524" y="1854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1" id="171"/>
            <p:cNvSpPr/>
            <p:nvPr/>
          </p:nvSpPr>
          <p:spPr>
            <a:xfrm flipH="false" flipV="false" rot="0">
              <a:off x="159257" y="127888"/>
              <a:ext cx="28194" cy="17018"/>
            </a:xfrm>
            <a:custGeom>
              <a:avLst/>
              <a:gdLst/>
              <a:ahLst/>
              <a:cxnLst/>
              <a:rect r="r" b="b" t="t" l="l"/>
              <a:pathLst>
                <a:path h="17018" w="28194">
                  <a:moveTo>
                    <a:pt x="0" y="14224"/>
                  </a:moveTo>
                  <a:lnTo>
                    <a:pt x="26669" y="0"/>
                  </a:lnTo>
                  <a:lnTo>
                    <a:pt x="28193" y="2794"/>
                  </a:lnTo>
                  <a:lnTo>
                    <a:pt x="1524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2" id="172"/>
            <p:cNvSpPr/>
            <p:nvPr/>
          </p:nvSpPr>
          <p:spPr>
            <a:xfrm flipH="false" flipV="false" rot="0">
              <a:off x="162559" y="121157"/>
              <a:ext cx="25146" cy="15367"/>
            </a:xfrm>
            <a:custGeom>
              <a:avLst/>
              <a:gdLst/>
              <a:ahLst/>
              <a:cxnLst/>
              <a:rect r="r" b="b" t="t" l="l"/>
              <a:pathLst>
                <a:path h="15367" w="25146">
                  <a:moveTo>
                    <a:pt x="0" y="12573"/>
                  </a:moveTo>
                  <a:lnTo>
                    <a:pt x="23621" y="0"/>
                  </a:lnTo>
                  <a:lnTo>
                    <a:pt x="25145" y="2794"/>
                  </a:lnTo>
                  <a:lnTo>
                    <a:pt x="1524" y="1536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3" id="173"/>
            <p:cNvSpPr/>
            <p:nvPr/>
          </p:nvSpPr>
          <p:spPr>
            <a:xfrm flipH="false" flipV="false" rot="0">
              <a:off x="164464" y="114553"/>
              <a:ext cx="23368" cy="14478"/>
            </a:xfrm>
            <a:custGeom>
              <a:avLst/>
              <a:gdLst/>
              <a:ahLst/>
              <a:cxnLst/>
              <a:rect r="r" b="b" t="t" l="l"/>
              <a:pathLst>
                <a:path h="14478" w="23368">
                  <a:moveTo>
                    <a:pt x="0" y="11684"/>
                  </a:moveTo>
                  <a:lnTo>
                    <a:pt x="21843" y="0"/>
                  </a:lnTo>
                  <a:lnTo>
                    <a:pt x="23367" y="2794"/>
                  </a:lnTo>
                  <a:lnTo>
                    <a:pt x="1524" y="1447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4" id="174"/>
            <p:cNvSpPr/>
            <p:nvPr/>
          </p:nvSpPr>
          <p:spPr>
            <a:xfrm flipH="false" flipV="false" rot="0">
              <a:off x="171067" y="107822"/>
              <a:ext cx="17018" cy="11049"/>
            </a:xfrm>
            <a:custGeom>
              <a:avLst/>
              <a:gdLst/>
              <a:ahLst/>
              <a:cxnLst/>
              <a:rect r="r" b="b" t="t" l="l"/>
              <a:pathLst>
                <a:path h="11049" w="17018">
                  <a:moveTo>
                    <a:pt x="0" y="8255"/>
                  </a:moveTo>
                  <a:lnTo>
                    <a:pt x="15494" y="0"/>
                  </a:lnTo>
                  <a:lnTo>
                    <a:pt x="17018" y="2794"/>
                  </a:lnTo>
                  <a:lnTo>
                    <a:pt x="1524" y="1104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5" id="175"/>
            <p:cNvSpPr/>
            <p:nvPr/>
          </p:nvSpPr>
          <p:spPr>
            <a:xfrm flipH="false" flipV="false" rot="0">
              <a:off x="175004" y="101091"/>
              <a:ext cx="13335" cy="9144"/>
            </a:xfrm>
            <a:custGeom>
              <a:avLst/>
              <a:gdLst/>
              <a:ahLst/>
              <a:cxnLst/>
              <a:rect r="r" b="b" t="t" l="l"/>
              <a:pathLst>
                <a:path h="9144" w="13335">
                  <a:moveTo>
                    <a:pt x="0" y="6350"/>
                  </a:moveTo>
                  <a:lnTo>
                    <a:pt x="11811" y="0"/>
                  </a:lnTo>
                  <a:lnTo>
                    <a:pt x="13335" y="2794"/>
                  </a:lnTo>
                  <a:lnTo>
                    <a:pt x="1524" y="914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6" id="176"/>
            <p:cNvSpPr/>
            <p:nvPr/>
          </p:nvSpPr>
          <p:spPr>
            <a:xfrm flipH="false" flipV="false" rot="0">
              <a:off x="176782" y="94487"/>
              <a:ext cx="11811" cy="8255"/>
            </a:xfrm>
            <a:custGeom>
              <a:avLst/>
              <a:gdLst/>
              <a:ahLst/>
              <a:cxnLst/>
              <a:rect r="r" b="b" t="t" l="l"/>
              <a:pathLst>
                <a:path h="8255" w="11811">
                  <a:moveTo>
                    <a:pt x="0" y="5461"/>
                  </a:moveTo>
                  <a:lnTo>
                    <a:pt x="10287" y="0"/>
                  </a:lnTo>
                  <a:lnTo>
                    <a:pt x="11811" y="2794"/>
                  </a:lnTo>
                  <a:lnTo>
                    <a:pt x="1524" y="825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7" id="177"/>
            <p:cNvSpPr/>
            <p:nvPr/>
          </p:nvSpPr>
          <p:spPr>
            <a:xfrm flipH="false" flipV="false" rot="0">
              <a:off x="181354" y="87756"/>
              <a:ext cx="7366" cy="5969"/>
            </a:xfrm>
            <a:custGeom>
              <a:avLst/>
              <a:gdLst/>
              <a:ahLst/>
              <a:cxnLst/>
              <a:rect r="r" b="b" t="t" l="l"/>
              <a:pathLst>
                <a:path h="5969" w="7366">
                  <a:moveTo>
                    <a:pt x="0" y="3175"/>
                  </a:moveTo>
                  <a:lnTo>
                    <a:pt x="5842" y="0"/>
                  </a:lnTo>
                  <a:lnTo>
                    <a:pt x="7366" y="2794"/>
                  </a:lnTo>
                  <a:lnTo>
                    <a:pt x="1524" y="596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8" id="178"/>
            <p:cNvSpPr/>
            <p:nvPr/>
          </p:nvSpPr>
          <p:spPr>
            <a:xfrm flipH="false" flipV="false" rot="0">
              <a:off x="115061" y="208278"/>
              <a:ext cx="69468" cy="38989"/>
            </a:xfrm>
            <a:custGeom>
              <a:avLst/>
              <a:gdLst/>
              <a:ahLst/>
              <a:cxnLst/>
              <a:rect r="r" b="b" t="t" l="l"/>
              <a:pathLst>
                <a:path h="38989" w="69468">
                  <a:moveTo>
                    <a:pt x="0" y="36195"/>
                  </a:moveTo>
                  <a:lnTo>
                    <a:pt x="67944" y="0"/>
                  </a:lnTo>
                  <a:lnTo>
                    <a:pt x="69468" y="2794"/>
                  </a:lnTo>
                  <a:lnTo>
                    <a:pt x="1524" y="3898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79" id="179"/>
            <p:cNvSpPr/>
            <p:nvPr/>
          </p:nvSpPr>
          <p:spPr>
            <a:xfrm flipH="false" flipV="false" rot="0">
              <a:off x="99567" y="235075"/>
              <a:ext cx="84073" cy="46736"/>
            </a:xfrm>
            <a:custGeom>
              <a:avLst/>
              <a:gdLst/>
              <a:ahLst/>
              <a:cxnLst/>
              <a:rect r="r" b="b" t="t" l="l"/>
              <a:pathLst>
                <a:path h="46736" w="84073">
                  <a:moveTo>
                    <a:pt x="0" y="43941"/>
                  </a:moveTo>
                  <a:lnTo>
                    <a:pt x="82549" y="0"/>
                  </a:lnTo>
                  <a:lnTo>
                    <a:pt x="84073" y="2794"/>
                  </a:lnTo>
                  <a:lnTo>
                    <a:pt x="1524" y="4673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0" id="180"/>
            <p:cNvSpPr/>
            <p:nvPr/>
          </p:nvSpPr>
          <p:spPr>
            <a:xfrm flipH="false" flipV="false" rot="0">
              <a:off x="96138" y="241679"/>
              <a:ext cx="87375" cy="48514"/>
            </a:xfrm>
            <a:custGeom>
              <a:avLst/>
              <a:gdLst/>
              <a:ahLst/>
              <a:cxnLst/>
              <a:rect r="r" b="b" t="t" l="l"/>
              <a:pathLst>
                <a:path h="48514" w="87375">
                  <a:moveTo>
                    <a:pt x="0" y="45719"/>
                  </a:moveTo>
                  <a:lnTo>
                    <a:pt x="85851" y="0"/>
                  </a:lnTo>
                  <a:lnTo>
                    <a:pt x="87375" y="2794"/>
                  </a:lnTo>
                  <a:lnTo>
                    <a:pt x="1524" y="4851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1" id="181"/>
            <p:cNvSpPr/>
            <p:nvPr/>
          </p:nvSpPr>
          <p:spPr>
            <a:xfrm flipH="false" flipV="false" rot="0">
              <a:off x="93217" y="254633"/>
              <a:ext cx="78231" cy="43688"/>
            </a:xfrm>
            <a:custGeom>
              <a:avLst/>
              <a:gdLst/>
              <a:ahLst/>
              <a:cxnLst/>
              <a:rect r="r" b="b" t="t" l="l"/>
              <a:pathLst>
                <a:path h="43688" w="78231">
                  <a:moveTo>
                    <a:pt x="0" y="40893"/>
                  </a:moveTo>
                  <a:lnTo>
                    <a:pt x="76707" y="0"/>
                  </a:lnTo>
                  <a:lnTo>
                    <a:pt x="78231" y="2794"/>
                  </a:lnTo>
                  <a:lnTo>
                    <a:pt x="1524" y="4368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2" id="182"/>
            <p:cNvSpPr/>
            <p:nvPr/>
          </p:nvSpPr>
          <p:spPr>
            <a:xfrm flipH="false" flipV="false" rot="0">
              <a:off x="87121" y="270380"/>
              <a:ext cx="66928" cy="37719"/>
            </a:xfrm>
            <a:custGeom>
              <a:avLst/>
              <a:gdLst/>
              <a:ahLst/>
              <a:cxnLst/>
              <a:rect r="r" b="b" t="t" l="l"/>
              <a:pathLst>
                <a:path h="37719" w="66928">
                  <a:moveTo>
                    <a:pt x="0" y="34925"/>
                  </a:moveTo>
                  <a:lnTo>
                    <a:pt x="65405" y="0"/>
                  </a:lnTo>
                  <a:lnTo>
                    <a:pt x="66929" y="2794"/>
                  </a:lnTo>
                  <a:lnTo>
                    <a:pt x="1524" y="3771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3" id="183"/>
            <p:cNvSpPr/>
            <p:nvPr/>
          </p:nvSpPr>
          <p:spPr>
            <a:xfrm flipH="false" flipV="false" rot="0">
              <a:off x="102869" y="228217"/>
              <a:ext cx="81025" cy="45212"/>
            </a:xfrm>
            <a:custGeom>
              <a:avLst/>
              <a:gdLst/>
              <a:ahLst/>
              <a:cxnLst/>
              <a:rect r="r" b="b" t="t" l="l"/>
              <a:pathLst>
                <a:path h="45212" w="81025">
                  <a:moveTo>
                    <a:pt x="0" y="42417"/>
                  </a:moveTo>
                  <a:lnTo>
                    <a:pt x="79501" y="0"/>
                  </a:lnTo>
                  <a:lnTo>
                    <a:pt x="81025" y="2794"/>
                  </a:lnTo>
                  <a:lnTo>
                    <a:pt x="1524" y="4521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4" id="184"/>
            <p:cNvSpPr/>
            <p:nvPr/>
          </p:nvSpPr>
          <p:spPr>
            <a:xfrm flipH="false" flipV="false" rot="0">
              <a:off x="108076" y="221613"/>
              <a:ext cx="76072" cy="42545"/>
            </a:xfrm>
            <a:custGeom>
              <a:avLst/>
              <a:gdLst/>
              <a:ahLst/>
              <a:cxnLst/>
              <a:rect r="r" b="b" t="t" l="l"/>
              <a:pathLst>
                <a:path h="42545" w="76072">
                  <a:moveTo>
                    <a:pt x="0" y="39751"/>
                  </a:moveTo>
                  <a:lnTo>
                    <a:pt x="74548" y="0"/>
                  </a:lnTo>
                  <a:lnTo>
                    <a:pt x="76072" y="2794"/>
                  </a:lnTo>
                  <a:lnTo>
                    <a:pt x="1397" y="4254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5" id="185"/>
            <p:cNvSpPr/>
            <p:nvPr/>
          </p:nvSpPr>
          <p:spPr>
            <a:xfrm flipH="false" flipV="false" rot="0">
              <a:off x="119125" y="201547"/>
              <a:ext cx="65658" cy="36957"/>
            </a:xfrm>
            <a:custGeom>
              <a:avLst/>
              <a:gdLst/>
              <a:ahLst/>
              <a:cxnLst/>
              <a:rect r="r" b="b" t="t" l="l"/>
              <a:pathLst>
                <a:path h="36957" w="65658">
                  <a:moveTo>
                    <a:pt x="0" y="34163"/>
                  </a:moveTo>
                  <a:lnTo>
                    <a:pt x="64134" y="0"/>
                  </a:lnTo>
                  <a:lnTo>
                    <a:pt x="65658" y="2794"/>
                  </a:lnTo>
                  <a:lnTo>
                    <a:pt x="1524" y="3695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6" id="186"/>
            <p:cNvSpPr/>
            <p:nvPr/>
          </p:nvSpPr>
          <p:spPr>
            <a:xfrm flipH="false" flipV="false" rot="0">
              <a:off x="180465" y="82295"/>
              <a:ext cx="8890" cy="164590"/>
            </a:xfrm>
            <a:custGeom>
              <a:avLst/>
              <a:gdLst/>
              <a:ahLst/>
              <a:cxnLst/>
              <a:rect r="r" b="b" t="t" l="l"/>
              <a:pathLst>
                <a:path h="164590" w="8890">
                  <a:moveTo>
                    <a:pt x="0" y="164464"/>
                  </a:moveTo>
                  <a:lnTo>
                    <a:pt x="5715" y="0"/>
                  </a:lnTo>
                  <a:lnTo>
                    <a:pt x="8890" y="127"/>
                  </a:lnTo>
                  <a:lnTo>
                    <a:pt x="3175" y="16459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87" id="187"/>
          <p:cNvGrpSpPr/>
          <p:nvPr/>
        </p:nvGrpSpPr>
        <p:grpSpPr>
          <a:xfrm rot="60000">
            <a:off x="21665227" y="3028534"/>
            <a:ext cx="4168703" cy="4552049"/>
            <a:chOff x="0" y="0"/>
            <a:chExt cx="2038032" cy="2225446"/>
          </a:xfrm>
        </p:grpSpPr>
        <p:sp>
          <p:nvSpPr>
            <p:cNvPr name="Freeform 188" id="188"/>
            <p:cNvSpPr/>
            <p:nvPr/>
          </p:nvSpPr>
          <p:spPr>
            <a:xfrm flipH="false" flipV="false" rot="0">
              <a:off x="0" y="0"/>
              <a:ext cx="2037969" cy="2225421"/>
            </a:xfrm>
            <a:custGeom>
              <a:avLst/>
              <a:gdLst/>
              <a:ahLst/>
              <a:cxnLst/>
              <a:rect r="r" b="b" t="t" l="l"/>
              <a:pathLst>
                <a:path h="2225421" w="2037969">
                  <a:moveTo>
                    <a:pt x="0" y="34925"/>
                  </a:moveTo>
                  <a:lnTo>
                    <a:pt x="38227" y="2225421"/>
                  </a:lnTo>
                  <a:lnTo>
                    <a:pt x="2037969" y="2190496"/>
                  </a:lnTo>
                  <a:lnTo>
                    <a:pt x="1999742" y="0"/>
                  </a:lnTo>
                  <a:close/>
                </a:path>
              </a:pathLst>
            </a:custGeom>
            <a:blipFill>
              <a:blip r:embed="rId59"/>
              <a:stretch>
                <a:fillRect l="-972" t="-820" r="-994" b="-834"/>
              </a:stretch>
            </a:blipFill>
          </p:spPr>
        </p:sp>
      </p:grpSp>
      <p:sp>
        <p:nvSpPr>
          <p:cNvPr name="Freeform 189" id="189"/>
          <p:cNvSpPr/>
          <p:nvPr/>
        </p:nvSpPr>
        <p:spPr>
          <a:xfrm flipH="false" flipV="false" rot="0">
            <a:off x="21825819" y="6289981"/>
            <a:ext cx="425845" cy="422053"/>
          </a:xfrm>
          <a:custGeom>
            <a:avLst/>
            <a:gdLst/>
            <a:ahLst/>
            <a:cxnLst/>
            <a:rect r="r" b="b" t="t" l="l"/>
            <a:pathLst>
              <a:path h="422053" w="425845">
                <a:moveTo>
                  <a:pt x="0" y="0"/>
                </a:moveTo>
                <a:lnTo>
                  <a:pt x="425845" y="0"/>
                </a:lnTo>
                <a:lnTo>
                  <a:pt x="425845" y="422053"/>
                </a:lnTo>
                <a:lnTo>
                  <a:pt x="0" y="422053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0" id="190"/>
          <p:cNvSpPr/>
          <p:nvPr/>
        </p:nvSpPr>
        <p:spPr>
          <a:xfrm flipH="false" flipV="false" rot="0">
            <a:off x="21611143" y="7127125"/>
            <a:ext cx="1814980" cy="591295"/>
          </a:xfrm>
          <a:custGeom>
            <a:avLst/>
            <a:gdLst/>
            <a:ahLst/>
            <a:cxnLst/>
            <a:rect r="r" b="b" t="t" l="l"/>
            <a:pathLst>
              <a:path h="591295" w="1814980">
                <a:moveTo>
                  <a:pt x="0" y="0"/>
                </a:moveTo>
                <a:lnTo>
                  <a:pt x="1814980" y="0"/>
                </a:lnTo>
                <a:lnTo>
                  <a:pt x="1814980" y="591294"/>
                </a:lnTo>
                <a:lnTo>
                  <a:pt x="0" y="591294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1" id="191"/>
          <p:cNvSpPr/>
          <p:nvPr/>
        </p:nvSpPr>
        <p:spPr>
          <a:xfrm flipH="false" flipV="false" rot="0">
            <a:off x="23500288" y="6877119"/>
            <a:ext cx="859224" cy="633949"/>
          </a:xfrm>
          <a:custGeom>
            <a:avLst/>
            <a:gdLst/>
            <a:ahLst/>
            <a:cxnLst/>
            <a:rect r="r" b="b" t="t" l="l"/>
            <a:pathLst>
              <a:path h="633949" w="859224">
                <a:moveTo>
                  <a:pt x="0" y="0"/>
                </a:moveTo>
                <a:lnTo>
                  <a:pt x="859224" y="0"/>
                </a:lnTo>
                <a:lnTo>
                  <a:pt x="859224" y="633950"/>
                </a:lnTo>
                <a:lnTo>
                  <a:pt x="0" y="633950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2" id="192"/>
          <p:cNvSpPr/>
          <p:nvPr/>
        </p:nvSpPr>
        <p:spPr>
          <a:xfrm flipH="false" flipV="false" rot="0">
            <a:off x="21530821" y="2890725"/>
            <a:ext cx="4437490" cy="4747321"/>
          </a:xfrm>
          <a:custGeom>
            <a:avLst/>
            <a:gdLst/>
            <a:ahLst/>
            <a:cxnLst/>
            <a:rect r="r" b="b" t="t" l="l"/>
            <a:pathLst>
              <a:path h="4747321" w="4437490">
                <a:moveTo>
                  <a:pt x="0" y="0"/>
                </a:moveTo>
                <a:lnTo>
                  <a:pt x="4437490" y="0"/>
                </a:lnTo>
                <a:lnTo>
                  <a:pt x="4437490" y="4747321"/>
                </a:lnTo>
                <a:lnTo>
                  <a:pt x="0" y="4747321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3" id="193"/>
          <p:cNvGrpSpPr/>
          <p:nvPr/>
        </p:nvGrpSpPr>
        <p:grpSpPr>
          <a:xfrm rot="0">
            <a:off x="24282567" y="5138590"/>
            <a:ext cx="364409" cy="386672"/>
            <a:chOff x="0" y="0"/>
            <a:chExt cx="133617" cy="141783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66677" y="63501"/>
              <a:ext cx="3429" cy="14351"/>
            </a:xfrm>
            <a:custGeom>
              <a:avLst/>
              <a:gdLst/>
              <a:ahLst/>
              <a:cxnLst/>
              <a:rect r="r" b="b" t="t" l="l"/>
              <a:pathLst>
                <a:path h="14351" w="3429">
                  <a:moveTo>
                    <a:pt x="3175" y="1524"/>
                  </a:moveTo>
                  <a:lnTo>
                    <a:pt x="3429" y="12700"/>
                  </a:lnTo>
                  <a:cubicBezTo>
                    <a:pt x="3429" y="13589"/>
                    <a:pt x="2794" y="14351"/>
                    <a:pt x="1905" y="14351"/>
                  </a:cubicBezTo>
                  <a:cubicBezTo>
                    <a:pt x="1016" y="14351"/>
                    <a:pt x="254" y="13716"/>
                    <a:pt x="254" y="12827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  <p:sp>
          <p:nvSpPr>
            <p:cNvPr name="Freeform 195" id="195"/>
            <p:cNvSpPr/>
            <p:nvPr/>
          </p:nvSpPr>
          <p:spPr>
            <a:xfrm flipH="false" flipV="false" rot="0">
              <a:off x="63501" y="69216"/>
              <a:ext cx="3302" cy="9017"/>
            </a:xfrm>
            <a:custGeom>
              <a:avLst/>
              <a:gdLst/>
              <a:ahLst/>
              <a:cxnLst/>
              <a:rect r="r" b="b" t="t" l="l"/>
              <a:pathLst>
                <a:path h="9017" w="3302">
                  <a:moveTo>
                    <a:pt x="127" y="7493"/>
                  </a:moveTo>
                  <a:lnTo>
                    <a:pt x="0" y="1651"/>
                  </a:lnTo>
                  <a:cubicBezTo>
                    <a:pt x="0" y="762"/>
                    <a:pt x="636" y="0"/>
                    <a:pt x="1525" y="0"/>
                  </a:cubicBezTo>
                  <a:cubicBezTo>
                    <a:pt x="2414" y="0"/>
                    <a:pt x="3176" y="635"/>
                    <a:pt x="3176" y="1524"/>
                  </a:cubicBezTo>
                  <a:lnTo>
                    <a:pt x="3303" y="7366"/>
                  </a:lnTo>
                  <a:cubicBezTo>
                    <a:pt x="3303" y="8255"/>
                    <a:pt x="2668" y="9017"/>
                    <a:pt x="1779" y="9017"/>
                  </a:cubicBezTo>
                  <a:cubicBezTo>
                    <a:pt x="890" y="9017"/>
                    <a:pt x="127" y="8382"/>
                    <a:pt x="127" y="7493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196" id="196"/>
          <p:cNvGrpSpPr/>
          <p:nvPr/>
        </p:nvGrpSpPr>
        <p:grpSpPr>
          <a:xfrm rot="0">
            <a:off x="24456200" y="5379114"/>
            <a:ext cx="9300" cy="85387"/>
            <a:chOff x="0" y="0"/>
            <a:chExt cx="3404" cy="31306"/>
          </a:xfrm>
        </p:grpSpPr>
        <p:sp>
          <p:nvSpPr>
            <p:cNvPr name="Freeform 197" id="197"/>
            <p:cNvSpPr/>
            <p:nvPr/>
          </p:nvSpPr>
          <p:spPr>
            <a:xfrm flipH="false" flipV="false" rot="0">
              <a:off x="0" y="0"/>
              <a:ext cx="3424" cy="31366"/>
            </a:xfrm>
            <a:custGeom>
              <a:avLst/>
              <a:gdLst/>
              <a:ahLst/>
              <a:cxnLst/>
              <a:rect r="r" b="b" t="t" l="l"/>
              <a:pathLst>
                <a:path h="31366" w="3424">
                  <a:moveTo>
                    <a:pt x="3170" y="1524"/>
                  </a:moveTo>
                  <a:lnTo>
                    <a:pt x="3424" y="29715"/>
                  </a:lnTo>
                  <a:cubicBezTo>
                    <a:pt x="3424" y="30604"/>
                    <a:pt x="2790" y="31366"/>
                    <a:pt x="1902" y="31366"/>
                  </a:cubicBezTo>
                  <a:cubicBezTo>
                    <a:pt x="1014" y="31366"/>
                    <a:pt x="254" y="30604"/>
                    <a:pt x="254" y="29715"/>
                  </a:cubicBezTo>
                  <a:lnTo>
                    <a:pt x="0" y="1651"/>
                  </a:lnTo>
                  <a:cubicBezTo>
                    <a:pt x="0" y="762"/>
                    <a:pt x="634" y="0"/>
                    <a:pt x="1522" y="0"/>
                  </a:cubicBezTo>
                  <a:cubicBezTo>
                    <a:pt x="2409" y="0"/>
                    <a:pt x="3170" y="635"/>
                    <a:pt x="3170" y="1524"/>
                  </a:cubicBezTo>
                  <a:close/>
                </a:path>
              </a:pathLst>
            </a:custGeom>
            <a:solidFill>
              <a:srgbClr val="28BCEB"/>
            </a:solidFill>
          </p:spPr>
        </p:sp>
      </p:grpSp>
      <p:grpSp>
        <p:nvGrpSpPr>
          <p:cNvPr name="Group 198" id="198"/>
          <p:cNvGrpSpPr/>
          <p:nvPr/>
        </p:nvGrpSpPr>
        <p:grpSpPr>
          <a:xfrm rot="0">
            <a:off x="24439782" y="5491777"/>
            <a:ext cx="25640" cy="54890"/>
            <a:chOff x="0" y="0"/>
            <a:chExt cx="9398" cy="20130"/>
          </a:xfrm>
        </p:grpSpPr>
        <p:sp>
          <p:nvSpPr>
            <p:cNvPr name="Freeform 199" id="199"/>
            <p:cNvSpPr/>
            <p:nvPr/>
          </p:nvSpPr>
          <p:spPr>
            <a:xfrm flipH="false" flipV="false" rot="0">
              <a:off x="-3" y="-3"/>
              <a:ext cx="9418" cy="20071"/>
            </a:xfrm>
            <a:custGeom>
              <a:avLst/>
              <a:gdLst/>
              <a:ahLst/>
              <a:cxnLst/>
              <a:rect r="r" b="b" t="t" l="l"/>
              <a:pathLst>
                <a:path h="20071" w="9418">
                  <a:moveTo>
                    <a:pt x="9271" y="2162"/>
                  </a:moveTo>
                  <a:lnTo>
                    <a:pt x="3050" y="19053"/>
                  </a:lnTo>
                  <a:cubicBezTo>
                    <a:pt x="2796" y="19815"/>
                    <a:pt x="1780" y="20323"/>
                    <a:pt x="1019" y="19942"/>
                  </a:cubicBezTo>
                  <a:cubicBezTo>
                    <a:pt x="257" y="19561"/>
                    <a:pt x="-251" y="18672"/>
                    <a:pt x="130" y="17910"/>
                  </a:cubicBezTo>
                  <a:lnTo>
                    <a:pt x="6351" y="1019"/>
                  </a:lnTo>
                  <a:cubicBezTo>
                    <a:pt x="6605" y="257"/>
                    <a:pt x="7494" y="-251"/>
                    <a:pt x="8383" y="130"/>
                  </a:cubicBezTo>
                  <a:cubicBezTo>
                    <a:pt x="9271" y="511"/>
                    <a:pt x="9652" y="1400"/>
                    <a:pt x="9271" y="2162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00" id="200"/>
          <p:cNvGrpSpPr/>
          <p:nvPr/>
        </p:nvGrpSpPr>
        <p:grpSpPr>
          <a:xfrm rot="0">
            <a:off x="24218170" y="5113548"/>
            <a:ext cx="386022" cy="420780"/>
            <a:chOff x="0" y="0"/>
            <a:chExt cx="141542" cy="154292"/>
          </a:xfrm>
        </p:grpSpPr>
        <p:sp>
          <p:nvSpPr>
            <p:cNvPr name="Freeform 201" id="201"/>
            <p:cNvSpPr/>
            <p:nvPr/>
          </p:nvSpPr>
          <p:spPr>
            <a:xfrm flipH="false" flipV="false" rot="0">
              <a:off x="63498" y="63502"/>
              <a:ext cx="3556" cy="26417"/>
            </a:xfrm>
            <a:custGeom>
              <a:avLst/>
              <a:gdLst/>
              <a:ahLst/>
              <a:cxnLst/>
              <a:rect r="r" b="b" t="t" l="l"/>
              <a:pathLst>
                <a:path h="26417" w="3556">
                  <a:moveTo>
                    <a:pt x="3175" y="1524"/>
                  </a:moveTo>
                  <a:lnTo>
                    <a:pt x="3556" y="24766"/>
                  </a:lnTo>
                  <a:cubicBezTo>
                    <a:pt x="3556" y="25655"/>
                    <a:pt x="2921" y="26417"/>
                    <a:pt x="2032" y="26417"/>
                  </a:cubicBezTo>
                  <a:cubicBezTo>
                    <a:pt x="1143" y="26417"/>
                    <a:pt x="381" y="25782"/>
                    <a:pt x="381" y="24893"/>
                  </a:cubicBezTo>
                  <a:lnTo>
                    <a:pt x="0" y="1651"/>
                  </a:lnTo>
                  <a:cubicBezTo>
                    <a:pt x="0" y="762"/>
                    <a:pt x="635" y="0"/>
                    <a:pt x="1524" y="0"/>
                  </a:cubicBezTo>
                  <a:cubicBezTo>
                    <a:pt x="2413" y="0"/>
                    <a:pt x="3175" y="635"/>
                    <a:pt x="3175" y="1524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  <p:sp>
          <p:nvSpPr>
            <p:cNvPr name="Freeform 202" id="202"/>
            <p:cNvSpPr/>
            <p:nvPr/>
          </p:nvSpPr>
          <p:spPr>
            <a:xfrm flipH="false" flipV="false" rot="0">
              <a:off x="70737" y="87506"/>
              <a:ext cx="7366" cy="3302"/>
            </a:xfrm>
            <a:custGeom>
              <a:avLst/>
              <a:gdLst/>
              <a:ahLst/>
              <a:cxnLst/>
              <a:rect r="r" b="b" t="t" l="l"/>
              <a:pathLst>
                <a:path h="3302" w="7366">
                  <a:moveTo>
                    <a:pt x="1651" y="0"/>
                  </a:moveTo>
                  <a:lnTo>
                    <a:pt x="5842" y="127"/>
                  </a:lnTo>
                  <a:cubicBezTo>
                    <a:pt x="6731" y="127"/>
                    <a:pt x="7366" y="889"/>
                    <a:pt x="7366" y="1778"/>
                  </a:cubicBezTo>
                  <a:cubicBezTo>
                    <a:pt x="7366" y="2667"/>
                    <a:pt x="6604" y="3302"/>
                    <a:pt x="5715" y="3302"/>
                  </a:cubicBezTo>
                  <a:lnTo>
                    <a:pt x="1524" y="3175"/>
                  </a:lnTo>
                  <a:cubicBezTo>
                    <a:pt x="635" y="3175"/>
                    <a:pt x="0" y="2413"/>
                    <a:pt x="0" y="1524"/>
                  </a:cubicBezTo>
                  <a:cubicBezTo>
                    <a:pt x="0" y="635"/>
                    <a:pt x="762" y="0"/>
                    <a:pt x="1651" y="0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03" id="203"/>
          <p:cNvGrpSpPr/>
          <p:nvPr/>
        </p:nvGrpSpPr>
        <p:grpSpPr>
          <a:xfrm rot="0">
            <a:off x="24046980" y="4926070"/>
            <a:ext cx="960795" cy="1036363"/>
            <a:chOff x="0" y="0"/>
            <a:chExt cx="469722" cy="506667"/>
          </a:xfrm>
        </p:grpSpPr>
        <p:sp>
          <p:nvSpPr>
            <p:cNvPr name="Freeform 204" id="204"/>
            <p:cNvSpPr/>
            <p:nvPr/>
          </p:nvSpPr>
          <p:spPr>
            <a:xfrm flipH="false" flipV="false" rot="0">
              <a:off x="0" y="0"/>
              <a:ext cx="469773" cy="506603"/>
            </a:xfrm>
            <a:custGeom>
              <a:avLst/>
              <a:gdLst/>
              <a:ahLst/>
              <a:cxnLst/>
              <a:rect r="r" b="b" t="t" l="l"/>
              <a:pathLst>
                <a:path h="506603" w="469773">
                  <a:moveTo>
                    <a:pt x="0" y="0"/>
                  </a:moveTo>
                  <a:lnTo>
                    <a:pt x="469773" y="0"/>
                  </a:lnTo>
                  <a:lnTo>
                    <a:pt x="469773" y="506603"/>
                  </a:lnTo>
                  <a:lnTo>
                    <a:pt x="0" y="50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8"/>
              <a:stretch>
                <a:fillRect l="0" t="0" r="10" b="-12"/>
              </a:stretch>
            </a:blipFill>
          </p:spPr>
        </p:sp>
      </p:grpSp>
      <p:grpSp>
        <p:nvGrpSpPr>
          <p:cNvPr name="Group 205" id="205"/>
          <p:cNvGrpSpPr/>
          <p:nvPr/>
        </p:nvGrpSpPr>
        <p:grpSpPr>
          <a:xfrm rot="0">
            <a:off x="24523922" y="5235460"/>
            <a:ext cx="63956" cy="29302"/>
            <a:chOff x="0" y="0"/>
            <a:chExt cx="23457" cy="10744"/>
          </a:xfrm>
        </p:grpSpPr>
        <p:sp>
          <p:nvSpPr>
            <p:cNvPr name="Freeform 206" id="206"/>
            <p:cNvSpPr/>
            <p:nvPr/>
          </p:nvSpPr>
          <p:spPr>
            <a:xfrm flipH="false" flipV="false" rot="0">
              <a:off x="-3" y="-20"/>
              <a:ext cx="23504" cy="10816"/>
            </a:xfrm>
            <a:custGeom>
              <a:avLst/>
              <a:gdLst/>
              <a:ahLst/>
              <a:cxnLst/>
              <a:rect r="r" b="b" t="t" l="l"/>
              <a:pathLst>
                <a:path h="10816" w="23504">
                  <a:moveTo>
                    <a:pt x="2162" y="147"/>
                  </a:moveTo>
                  <a:lnTo>
                    <a:pt x="22486" y="7766"/>
                  </a:lnTo>
                  <a:cubicBezTo>
                    <a:pt x="23248" y="8020"/>
                    <a:pt x="23756" y="9036"/>
                    <a:pt x="23375" y="9797"/>
                  </a:cubicBezTo>
                  <a:cubicBezTo>
                    <a:pt x="22994" y="10559"/>
                    <a:pt x="22105" y="11067"/>
                    <a:pt x="21343" y="10686"/>
                  </a:cubicBezTo>
                  <a:lnTo>
                    <a:pt x="1019" y="3068"/>
                  </a:lnTo>
                  <a:cubicBezTo>
                    <a:pt x="257" y="2814"/>
                    <a:pt x="-251" y="1925"/>
                    <a:pt x="130" y="1036"/>
                  </a:cubicBezTo>
                  <a:cubicBezTo>
                    <a:pt x="511" y="147"/>
                    <a:pt x="1273" y="-234"/>
                    <a:pt x="2162" y="147"/>
                  </a:cubicBezTo>
                  <a:close/>
                </a:path>
              </a:pathLst>
            </a:custGeom>
            <a:solidFill>
              <a:srgbClr val="E31A1C"/>
            </a:solidFill>
          </p:spPr>
        </p:sp>
      </p:grpSp>
      <p:grpSp>
        <p:nvGrpSpPr>
          <p:cNvPr name="Group 207" id="207"/>
          <p:cNvGrpSpPr/>
          <p:nvPr/>
        </p:nvGrpSpPr>
        <p:grpSpPr>
          <a:xfrm rot="0">
            <a:off x="21704011" y="3063915"/>
            <a:ext cx="4091109" cy="4481339"/>
            <a:chOff x="0" y="0"/>
            <a:chExt cx="2000098" cy="2190877"/>
          </a:xfrm>
        </p:grpSpPr>
        <p:sp>
          <p:nvSpPr>
            <p:cNvPr name="Freeform 208" id="208"/>
            <p:cNvSpPr/>
            <p:nvPr/>
          </p:nvSpPr>
          <p:spPr>
            <a:xfrm flipH="false" flipV="false" rot="0">
              <a:off x="0" y="0"/>
              <a:ext cx="2000123" cy="2190877"/>
            </a:xfrm>
            <a:custGeom>
              <a:avLst/>
              <a:gdLst/>
              <a:ahLst/>
              <a:cxnLst/>
              <a:rect r="r" b="b" t="t" l="l"/>
              <a:pathLst>
                <a:path h="2190877" w="2000123">
                  <a:moveTo>
                    <a:pt x="0" y="0"/>
                  </a:moveTo>
                  <a:lnTo>
                    <a:pt x="2000123" y="0"/>
                  </a:lnTo>
                  <a:lnTo>
                    <a:pt x="2000123" y="2190877"/>
                  </a:lnTo>
                  <a:lnTo>
                    <a:pt x="0" y="2190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9">
                <a:alphaModFix amt="99220"/>
              </a:blip>
              <a:stretch>
                <a:fillRect l="0" t="0" r="-17" b="-12"/>
              </a:stretch>
            </a:blipFill>
          </p:spPr>
        </p:sp>
      </p:grpSp>
      <p:sp>
        <p:nvSpPr>
          <p:cNvPr name="Freeform 209" id="209"/>
          <p:cNvSpPr/>
          <p:nvPr/>
        </p:nvSpPr>
        <p:spPr>
          <a:xfrm flipH="false" flipV="false" rot="0">
            <a:off x="11642416" y="23516212"/>
            <a:ext cx="6943881" cy="222365"/>
          </a:xfrm>
          <a:custGeom>
            <a:avLst/>
            <a:gdLst/>
            <a:ahLst/>
            <a:cxnLst/>
            <a:rect r="r" b="b" t="t" l="l"/>
            <a:pathLst>
              <a:path h="222365" w="6943881">
                <a:moveTo>
                  <a:pt x="0" y="0"/>
                </a:moveTo>
                <a:lnTo>
                  <a:pt x="6943881" y="0"/>
                </a:lnTo>
                <a:lnTo>
                  <a:pt x="6943881" y="222365"/>
                </a:lnTo>
                <a:lnTo>
                  <a:pt x="0" y="222365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0" id="210"/>
          <p:cNvSpPr/>
          <p:nvPr/>
        </p:nvSpPr>
        <p:spPr>
          <a:xfrm flipH="false" flipV="false" rot="0">
            <a:off x="21519131" y="2879009"/>
            <a:ext cx="4460895" cy="4851126"/>
          </a:xfrm>
          <a:custGeom>
            <a:avLst/>
            <a:gdLst/>
            <a:ahLst/>
            <a:cxnLst/>
            <a:rect r="r" b="b" t="t" l="l"/>
            <a:pathLst>
              <a:path h="4851126" w="4460895">
                <a:moveTo>
                  <a:pt x="0" y="0"/>
                </a:moveTo>
                <a:lnTo>
                  <a:pt x="4460895" y="0"/>
                </a:lnTo>
                <a:lnTo>
                  <a:pt x="4460895" y="4851126"/>
                </a:lnTo>
                <a:lnTo>
                  <a:pt x="0" y="4851126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1" id="211"/>
          <p:cNvSpPr txBox="true"/>
          <p:nvPr/>
        </p:nvSpPr>
        <p:spPr>
          <a:xfrm rot="0">
            <a:off x="24923011" y="1172562"/>
            <a:ext cx="2431992" cy="58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Page 17 of 24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8404800" cy="27432000"/>
            <a:chOff x="0" y="0"/>
            <a:chExt cx="51206400" cy="3657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06400" cy="36576000"/>
            </a:xfrm>
            <a:custGeom>
              <a:avLst/>
              <a:gdLst/>
              <a:ahLst/>
              <a:cxnLst/>
              <a:rect r="r" b="b" t="t" l="l"/>
              <a:pathLst>
                <a:path h="36576000" w="51206400">
                  <a:moveTo>
                    <a:pt x="0" y="0"/>
                  </a:moveTo>
                  <a:lnTo>
                    <a:pt x="51206400" y="0"/>
                  </a:lnTo>
                  <a:lnTo>
                    <a:pt x="51206400" y="36576000"/>
                  </a:lnTo>
                  <a:lnTo>
                    <a:pt x="0" y="3657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8404800" cy="27432000"/>
            <a:chOff x="0" y="0"/>
            <a:chExt cx="51206400" cy="3657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06400" cy="36576000"/>
            </a:xfrm>
            <a:custGeom>
              <a:avLst/>
              <a:gdLst/>
              <a:ahLst/>
              <a:cxnLst/>
              <a:rect r="r" b="b" t="t" l="l"/>
              <a:pathLst>
                <a:path h="36576000" w="51206400">
                  <a:moveTo>
                    <a:pt x="0" y="0"/>
                  </a:moveTo>
                  <a:lnTo>
                    <a:pt x="51206400" y="0"/>
                  </a:lnTo>
                  <a:lnTo>
                    <a:pt x="51206400" y="36576000"/>
                  </a:lnTo>
                  <a:lnTo>
                    <a:pt x="0" y="3657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8404800" cy="27432000"/>
            <a:chOff x="0" y="0"/>
            <a:chExt cx="51206400" cy="3657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06400" cy="36576000"/>
            </a:xfrm>
            <a:custGeom>
              <a:avLst/>
              <a:gdLst/>
              <a:ahLst/>
              <a:cxnLst/>
              <a:rect r="r" b="b" t="t" l="l"/>
              <a:pathLst>
                <a:path h="36576000" w="51206400">
                  <a:moveTo>
                    <a:pt x="0" y="0"/>
                  </a:moveTo>
                  <a:lnTo>
                    <a:pt x="51206400" y="0"/>
                  </a:lnTo>
                  <a:lnTo>
                    <a:pt x="51206400" y="36576000"/>
                  </a:lnTo>
                  <a:lnTo>
                    <a:pt x="0" y="3657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38404800" cy="27432000"/>
            <a:chOff x="0" y="0"/>
            <a:chExt cx="51206400" cy="3657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06400" cy="36576000"/>
            </a:xfrm>
            <a:custGeom>
              <a:avLst/>
              <a:gdLst/>
              <a:ahLst/>
              <a:cxnLst/>
              <a:rect r="r" b="b" t="t" l="l"/>
              <a:pathLst>
                <a:path h="36576000" w="51206400">
                  <a:moveTo>
                    <a:pt x="0" y="0"/>
                  </a:moveTo>
                  <a:lnTo>
                    <a:pt x="51206400" y="0"/>
                  </a:lnTo>
                  <a:lnTo>
                    <a:pt x="51206400" y="36576000"/>
                  </a:lnTo>
                  <a:lnTo>
                    <a:pt x="0" y="3657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DAHE3TZ5AZk</dc:identifier>
  <dcterms:modified xsi:type="dcterms:W3CDTF">2011-08-01T06:04:30Z</dcterms:modified>
  <cp:revision>1</cp:revision>
  <dc:title>special meeting</dc:title>
</cp:coreProperties>
</file>